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3" r:id="rId5"/>
    <p:sldId id="264" r:id="rId6"/>
    <p:sldId id="282" r:id="rId7"/>
    <p:sldId id="265" r:id="rId8"/>
    <p:sldId id="266" r:id="rId9"/>
    <p:sldId id="267" r:id="rId10"/>
    <p:sldId id="273" r:id="rId11"/>
    <p:sldId id="268" r:id="rId12"/>
    <p:sldId id="269" r:id="rId13"/>
    <p:sldId id="274" r:id="rId14"/>
    <p:sldId id="272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9AADD-0312-89D0-B7F8-BF1226BE2217}" v="18" dt="2022-06-28T12:49:35.184"/>
    <p1510:client id="{5FB38749-97F6-7916-FF04-D89EF638A010}" v="769" dt="2022-06-28T10:31:02.036"/>
    <p1510:client id="{B0FAE058-53D9-27FC-26C7-0098676F75A2}" v="759" dt="2022-06-26T12:15:33.479"/>
    <p1510:client id="{DD100DA1-E6E3-44D1-6BF8-9EA206B1FFCD}" v="7" dt="2022-06-29T11:34:54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CORONADO MARTÍN" userId="S::daniel.coronado@alu.uclm.es::bd048972-2be1-45e4-8fd2-44a61d291a33" providerId="AD" clId="Web-{2059AADD-0312-89D0-B7F8-BF1226BE2217}"/>
    <pc:docChg chg="addSld delSld modSld sldOrd">
      <pc:chgData name="DANIEL CORONADO MARTÍN" userId="S::daniel.coronado@alu.uclm.es::bd048972-2be1-45e4-8fd2-44a61d291a33" providerId="AD" clId="Web-{2059AADD-0312-89D0-B7F8-BF1226BE2217}" dt="2022-06-28T12:49:35.184" v="17"/>
      <pc:docMkLst>
        <pc:docMk/>
      </pc:docMkLst>
      <pc:sldChg chg="del">
        <pc:chgData name="DANIEL CORONADO MARTÍN" userId="S::daniel.coronado@alu.uclm.es::bd048972-2be1-45e4-8fd2-44a61d291a33" providerId="AD" clId="Web-{2059AADD-0312-89D0-B7F8-BF1226BE2217}" dt="2022-06-28T12:46:52.600" v="0"/>
        <pc:sldMkLst>
          <pc:docMk/>
          <pc:sldMk cId="1522072401" sldId="259"/>
        </pc:sldMkLst>
      </pc:sldChg>
      <pc:sldChg chg="del">
        <pc:chgData name="DANIEL CORONADO MARTÍN" userId="S::daniel.coronado@alu.uclm.es::bd048972-2be1-45e4-8fd2-44a61d291a33" providerId="AD" clId="Web-{2059AADD-0312-89D0-B7F8-BF1226BE2217}" dt="2022-06-28T12:46:55.990" v="1"/>
        <pc:sldMkLst>
          <pc:docMk/>
          <pc:sldMk cId="1243359240" sldId="260"/>
        </pc:sldMkLst>
      </pc:sldChg>
      <pc:sldChg chg="del">
        <pc:chgData name="DANIEL CORONADO MARTÍN" userId="S::daniel.coronado@alu.uclm.es::bd048972-2be1-45e4-8fd2-44a61d291a33" providerId="AD" clId="Web-{2059AADD-0312-89D0-B7F8-BF1226BE2217}" dt="2022-06-28T12:47:15.382" v="3"/>
        <pc:sldMkLst>
          <pc:docMk/>
          <pc:sldMk cId="738841269" sldId="261"/>
        </pc:sldMkLst>
      </pc:sldChg>
      <pc:sldChg chg="delSp ord delAnim">
        <pc:chgData name="DANIEL CORONADO MARTÍN" userId="S::daniel.coronado@alu.uclm.es::bd048972-2be1-45e4-8fd2-44a61d291a33" providerId="AD" clId="Web-{2059AADD-0312-89D0-B7F8-BF1226BE2217}" dt="2022-06-28T12:48:42.245" v="11"/>
        <pc:sldMkLst>
          <pc:docMk/>
          <pc:sldMk cId="2578691710" sldId="262"/>
        </pc:sldMkLst>
        <pc:picChg chg="del">
          <ac:chgData name="DANIEL CORONADO MARTÍN" userId="S::daniel.coronado@alu.uclm.es::bd048972-2be1-45e4-8fd2-44a61d291a33" providerId="AD" clId="Web-{2059AADD-0312-89D0-B7F8-BF1226BE2217}" dt="2022-06-28T12:48:42.245" v="11"/>
          <ac:picMkLst>
            <pc:docMk/>
            <pc:sldMk cId="2578691710" sldId="262"/>
            <ac:picMk id="16" creationId="{6FFF209D-9A46-DDC6-931D-8D567A9DFA05}"/>
          </ac:picMkLst>
        </pc:picChg>
      </pc:sldChg>
      <pc:sldChg chg="addSp delSp modSp add replId delAnim">
        <pc:chgData name="DANIEL CORONADO MARTÍN" userId="S::daniel.coronado@alu.uclm.es::bd048972-2be1-45e4-8fd2-44a61d291a33" providerId="AD" clId="Web-{2059AADD-0312-89D0-B7F8-BF1226BE2217}" dt="2022-06-28T12:49:14.777" v="14" actId="1076"/>
        <pc:sldMkLst>
          <pc:docMk/>
          <pc:sldMk cId="386436274" sldId="281"/>
        </pc:sldMkLst>
        <pc:spChg chg="add del mod">
          <ac:chgData name="DANIEL CORONADO MARTÍN" userId="S::daniel.coronado@alu.uclm.es::bd048972-2be1-45e4-8fd2-44a61d291a33" providerId="AD" clId="Web-{2059AADD-0312-89D0-B7F8-BF1226BE2217}" dt="2022-06-28T12:48:34.385" v="9"/>
          <ac:spMkLst>
            <pc:docMk/>
            <pc:sldMk cId="386436274" sldId="281"/>
            <ac:spMk id="4" creationId="{2824FBC3-42E3-382B-29CB-AF54F860276A}"/>
          </ac:spMkLst>
        </pc:spChg>
        <pc:picChg chg="del">
          <ac:chgData name="DANIEL CORONADO MARTÍN" userId="S::daniel.coronado@alu.uclm.es::bd048972-2be1-45e4-8fd2-44a61d291a33" providerId="AD" clId="Web-{2059AADD-0312-89D0-B7F8-BF1226BE2217}" dt="2022-06-28T12:48:27.885" v="7"/>
          <ac:picMkLst>
            <pc:docMk/>
            <pc:sldMk cId="386436274" sldId="281"/>
            <ac:picMk id="13" creationId="{8FBEE155-0845-A15C-EB78-4BFACA5EE56E}"/>
          </ac:picMkLst>
        </pc:picChg>
        <pc:picChg chg="mod">
          <ac:chgData name="DANIEL CORONADO MARTÍN" userId="S::daniel.coronado@alu.uclm.es::bd048972-2be1-45e4-8fd2-44a61d291a33" providerId="AD" clId="Web-{2059AADD-0312-89D0-B7F8-BF1226BE2217}" dt="2022-06-28T12:49:14.777" v="14" actId="1076"/>
          <ac:picMkLst>
            <pc:docMk/>
            <pc:sldMk cId="386436274" sldId="281"/>
            <ac:picMk id="16" creationId="{6FFF209D-9A46-DDC6-931D-8D567A9DFA05}"/>
          </ac:picMkLst>
        </pc:picChg>
        <pc:picChg chg="del">
          <ac:chgData name="DANIEL CORONADO MARTÍN" userId="S::daniel.coronado@alu.uclm.es::bd048972-2be1-45e4-8fd2-44a61d291a33" providerId="AD" clId="Web-{2059AADD-0312-89D0-B7F8-BF1226BE2217}" dt="2022-06-28T12:48:26.947" v="6"/>
          <ac:picMkLst>
            <pc:docMk/>
            <pc:sldMk cId="386436274" sldId="281"/>
            <ac:picMk id="17" creationId="{0BF03819-7F3F-DA99-87BD-AD9D597EF110}"/>
          </ac:picMkLst>
        </pc:picChg>
      </pc:sldChg>
      <pc:sldChg chg="add ord replId">
        <pc:chgData name="DANIEL CORONADO MARTÍN" userId="S::daniel.coronado@alu.uclm.es::bd048972-2be1-45e4-8fd2-44a61d291a33" providerId="AD" clId="Web-{2059AADD-0312-89D0-B7F8-BF1226BE2217}" dt="2022-06-28T12:49:35.184" v="17"/>
        <pc:sldMkLst>
          <pc:docMk/>
          <pc:sldMk cId="2854694731" sldId="282"/>
        </pc:sldMkLst>
      </pc:sldChg>
    </pc:docChg>
  </pc:docChgLst>
  <pc:docChgLst>
    <pc:chgData name="DANIEL CORONADO MARTÍN" userId="S::daniel.coronado@alu.uclm.es::bd048972-2be1-45e4-8fd2-44a61d291a33" providerId="AD" clId="Web-{B0FAE058-53D9-27FC-26C7-0098676F75A2}"/>
    <pc:docChg chg="addSld delSld modSld sldOrd addMainMaster delMainMaster">
      <pc:chgData name="DANIEL CORONADO MARTÍN" userId="S::daniel.coronado@alu.uclm.es::bd048972-2be1-45e4-8fd2-44a61d291a33" providerId="AD" clId="Web-{B0FAE058-53D9-27FC-26C7-0098676F75A2}" dt="2022-06-26T12:15:28.697" v="731" actId="20577"/>
      <pc:docMkLst>
        <pc:docMk/>
      </pc:docMkLst>
      <pc:sldChg chg="addSp modSp mod setBg modClrScheme chgLayout">
        <pc:chgData name="DANIEL CORONADO MARTÍN" userId="S::daniel.coronado@alu.uclm.es::bd048972-2be1-45e4-8fd2-44a61d291a33" providerId="AD" clId="Web-{B0FAE058-53D9-27FC-26C7-0098676F75A2}" dt="2022-06-26T11:00:01.113" v="30" actId="14100"/>
        <pc:sldMkLst>
          <pc:docMk/>
          <pc:sldMk cId="2808106147" sldId="256"/>
        </pc:sldMkLst>
        <pc:spChg chg="mod">
          <ac:chgData name="DANIEL CORONADO MARTÍN" userId="S::daniel.coronado@alu.uclm.es::bd048972-2be1-45e4-8fd2-44a61d291a33" providerId="AD" clId="Web-{B0FAE058-53D9-27FC-26C7-0098676F75A2}" dt="2022-06-26T11:00:01.113" v="30" actId="14100"/>
          <ac:spMkLst>
            <pc:docMk/>
            <pc:sldMk cId="2808106147" sldId="256"/>
            <ac:spMk id="2" creationId="{00000000-0000-0000-0000-000000000000}"/>
          </ac:spMkLst>
        </pc:spChg>
        <pc:spChg chg="mod">
          <ac:chgData name="DANIEL CORONADO MARTÍN" userId="S::daniel.coronado@alu.uclm.es::bd048972-2be1-45e4-8fd2-44a61d291a33" providerId="AD" clId="Web-{B0FAE058-53D9-27FC-26C7-0098676F75A2}" dt="2022-06-26T10:59:08.016" v="23" actId="1076"/>
          <ac:spMkLst>
            <pc:docMk/>
            <pc:sldMk cId="2808106147" sldId="256"/>
            <ac:spMk id="3" creationId="{00000000-0000-0000-0000-000000000000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0:57:06.102" v="4"/>
          <ac:spMkLst>
            <pc:docMk/>
            <pc:sldMk cId="2808106147" sldId="256"/>
            <ac:spMk id="9" creationId="{7A18C9FB-EC4C-4DAE-8F7D-C6E5AF607958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0:57:06.102" v="4"/>
          <ac:spMkLst>
            <pc:docMk/>
            <pc:sldMk cId="2808106147" sldId="256"/>
            <ac:spMk id="11" creationId="{26C2F60D-36DC-4E6D-8544-3562BBABA872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0:57:06.102" v="4"/>
          <ac:spMkLst>
            <pc:docMk/>
            <pc:sldMk cId="2808106147" sldId="256"/>
            <ac:spMk id="13" creationId="{FCFFC7D5-8758-4C87-A839-9FF78F54327B}"/>
          </ac:spMkLst>
        </pc:spChg>
        <pc:picChg chg="add">
          <ac:chgData name="DANIEL CORONADO MARTÍN" userId="S::daniel.coronado@alu.uclm.es::bd048972-2be1-45e4-8fd2-44a61d291a33" providerId="AD" clId="Web-{B0FAE058-53D9-27FC-26C7-0098676F75A2}" dt="2022-06-26T10:57:06.102" v="4"/>
          <ac:picMkLst>
            <pc:docMk/>
            <pc:sldMk cId="2808106147" sldId="256"/>
            <ac:picMk id="4" creationId="{6B6D9C35-4211-A542-87DB-CD8E9E4B3EE9}"/>
          </ac:picMkLst>
        </pc:picChg>
      </pc:sldChg>
      <pc:sldChg chg="addSp modSp new mod setBg">
        <pc:chgData name="DANIEL CORONADO MARTÍN" userId="S::daniel.coronado@alu.uclm.es::bd048972-2be1-45e4-8fd2-44a61d291a33" providerId="AD" clId="Web-{B0FAE058-53D9-27FC-26C7-0098676F75A2}" dt="2022-06-26T11:53:36.042" v="659" actId="20577"/>
        <pc:sldMkLst>
          <pc:docMk/>
          <pc:sldMk cId="3972335324" sldId="257"/>
        </pc:sldMkLst>
        <pc:spChg chg="mod ord">
          <ac:chgData name="DANIEL CORONADO MARTÍN" userId="S::daniel.coronado@alu.uclm.es::bd048972-2be1-45e4-8fd2-44a61d291a33" providerId="AD" clId="Web-{B0FAE058-53D9-27FC-26C7-0098676F75A2}" dt="2022-06-26T11:08:39.619" v="290"/>
          <ac:spMkLst>
            <pc:docMk/>
            <pc:sldMk cId="3972335324" sldId="257"/>
            <ac:spMk id="2" creationId="{94D69A9C-87C3-9B65-3A5D-A19070D7E486}"/>
          </ac:spMkLst>
        </pc:spChg>
        <pc:spChg chg="mod">
          <ac:chgData name="DANIEL CORONADO MARTÍN" userId="S::daniel.coronado@alu.uclm.es::bd048972-2be1-45e4-8fd2-44a61d291a33" providerId="AD" clId="Web-{B0FAE058-53D9-27FC-26C7-0098676F75A2}" dt="2022-06-26T11:53:36.042" v="659" actId="20577"/>
          <ac:spMkLst>
            <pc:docMk/>
            <pc:sldMk cId="3972335324" sldId="257"/>
            <ac:spMk id="3" creationId="{FC4493BA-4D27-9811-DA2E-75C8DDCF344C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1:08:39.619" v="290"/>
          <ac:spMkLst>
            <pc:docMk/>
            <pc:sldMk cId="3972335324" sldId="257"/>
            <ac:spMk id="8" creationId="{987A0FBA-CC04-4256-A8EB-BB3C543E989C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1:08:39.619" v="290"/>
          <ac:spMkLst>
            <pc:docMk/>
            <pc:sldMk cId="3972335324" sldId="257"/>
            <ac:spMk id="10" creationId="{3E9B86C0-FDA1-4FEB-807F-B6CA59CE897F}"/>
          </ac:spMkLst>
        </pc:spChg>
        <pc:spChg chg="add">
          <ac:chgData name="DANIEL CORONADO MARTÍN" userId="S::daniel.coronado@alu.uclm.es::bd048972-2be1-45e4-8fd2-44a61d291a33" providerId="AD" clId="Web-{B0FAE058-53D9-27FC-26C7-0098676F75A2}" dt="2022-06-26T11:08:39.619" v="290"/>
          <ac:spMkLst>
            <pc:docMk/>
            <pc:sldMk cId="3972335324" sldId="257"/>
            <ac:spMk id="12" creationId="{3362A0EA-3E81-4464-94B8-70BE5870EDC0}"/>
          </ac:spMkLst>
        </pc:spChg>
      </pc:sldChg>
      <pc:sldChg chg="addSp delSp modSp new addAnim delAnim modAnim">
        <pc:chgData name="DANIEL CORONADO MARTÍN" userId="S::daniel.coronado@alu.uclm.es::bd048972-2be1-45e4-8fd2-44a61d291a33" providerId="AD" clId="Web-{B0FAE058-53D9-27FC-26C7-0098676F75A2}" dt="2022-06-26T11:22:17.315" v="370" actId="1076"/>
        <pc:sldMkLst>
          <pc:docMk/>
          <pc:sldMk cId="4099755782" sldId="258"/>
        </pc:sldMkLst>
        <pc:spChg chg="mod">
          <ac:chgData name="DANIEL CORONADO MARTÍN" userId="S::daniel.coronado@alu.uclm.es::bd048972-2be1-45e4-8fd2-44a61d291a33" providerId="AD" clId="Web-{B0FAE058-53D9-27FC-26C7-0098676F75A2}" dt="2022-06-26T11:09:28.638" v="293" actId="20577"/>
          <ac:spMkLst>
            <pc:docMk/>
            <pc:sldMk cId="4099755782" sldId="258"/>
            <ac:spMk id="2" creationId="{FC1423C1-9E80-1662-D240-8F665AAA2BA5}"/>
          </ac:spMkLst>
        </pc:spChg>
        <pc:spChg chg="del">
          <ac:chgData name="DANIEL CORONADO MARTÍN" userId="S::daniel.coronado@alu.uclm.es::bd048972-2be1-45e4-8fd2-44a61d291a33" providerId="AD" clId="Web-{B0FAE058-53D9-27FC-26C7-0098676F75A2}" dt="2022-06-26T11:12:15.648" v="314"/>
          <ac:spMkLst>
            <pc:docMk/>
            <pc:sldMk cId="4099755782" sldId="258"/>
            <ac:spMk id="3" creationId="{1EECE1FB-E0CC-3A67-7D18-95450792D056}"/>
          </ac:spMkLst>
        </pc:spChg>
        <pc:picChg chg="add mod ord">
          <ac:chgData name="DANIEL CORONADO MARTÍN" userId="S::daniel.coronado@alu.uclm.es::bd048972-2be1-45e4-8fd2-44a61d291a33" providerId="AD" clId="Web-{B0FAE058-53D9-27FC-26C7-0098676F75A2}" dt="2022-06-26T11:14:11.987" v="325" actId="1076"/>
          <ac:picMkLst>
            <pc:docMk/>
            <pc:sldMk cId="4099755782" sldId="258"/>
            <ac:picMk id="4" creationId="{2122470E-5E29-D3DC-C7A5-BB075E83E3F6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22:06.830" v="369" actId="1076"/>
          <ac:picMkLst>
            <pc:docMk/>
            <pc:sldMk cId="4099755782" sldId="258"/>
            <ac:picMk id="5" creationId="{7E879312-39E1-C479-F6F0-6D3393A63581}"/>
          </ac:picMkLst>
        </pc:picChg>
        <pc:picChg chg="add del">
          <ac:chgData name="DANIEL CORONADO MARTÍN" userId="S::daniel.coronado@alu.uclm.es::bd048972-2be1-45e4-8fd2-44a61d291a33" providerId="AD" clId="Web-{B0FAE058-53D9-27FC-26C7-0098676F75A2}" dt="2022-06-26T11:19:39.087" v="341"/>
          <ac:picMkLst>
            <pc:docMk/>
            <pc:sldMk cId="4099755782" sldId="258"/>
            <ac:picMk id="7" creationId="{675AD170-93AD-7978-520D-04A2F155E5AB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22:17.315" v="370" actId="1076"/>
          <ac:picMkLst>
            <pc:docMk/>
            <pc:sldMk cId="4099755782" sldId="258"/>
            <ac:picMk id="8" creationId="{4D98E720-3811-8E54-E089-DA5AB20816E6}"/>
          </ac:picMkLst>
        </pc:picChg>
      </pc:sldChg>
      <pc:sldChg chg="addSp delSp modSp new addAnim delAnim modAnim">
        <pc:chgData name="DANIEL CORONADO MARTÍN" userId="S::daniel.coronado@alu.uclm.es::bd048972-2be1-45e4-8fd2-44a61d291a33" providerId="AD" clId="Web-{B0FAE058-53D9-27FC-26C7-0098676F75A2}" dt="2022-06-26T11:56:27.349" v="698"/>
        <pc:sldMkLst>
          <pc:docMk/>
          <pc:sldMk cId="1522072401" sldId="259"/>
        </pc:sldMkLst>
        <pc:spChg chg="mod">
          <ac:chgData name="DANIEL CORONADO MARTÍN" userId="S::daniel.coronado@alu.uclm.es::bd048972-2be1-45e4-8fd2-44a61d291a33" providerId="AD" clId="Web-{B0FAE058-53D9-27FC-26C7-0098676F75A2}" dt="2022-06-26T11:53:26.463" v="657" actId="20577"/>
          <ac:spMkLst>
            <pc:docMk/>
            <pc:sldMk cId="1522072401" sldId="259"/>
            <ac:spMk id="2" creationId="{1AAE5BD8-3E53-B43A-8E0D-03122C307F46}"/>
          </ac:spMkLst>
        </pc:spChg>
        <pc:spChg chg="del">
          <ac:chgData name="DANIEL CORONADO MARTÍN" userId="S::daniel.coronado@alu.uclm.es::bd048972-2be1-45e4-8fd2-44a61d291a33" providerId="AD" clId="Web-{B0FAE058-53D9-27FC-26C7-0098676F75A2}" dt="2022-06-26T11:26:19.470" v="376"/>
          <ac:spMkLst>
            <pc:docMk/>
            <pc:sldMk cId="1522072401" sldId="259"/>
            <ac:spMk id="3" creationId="{280B4625-6D7F-56DA-C1A2-40FC22118B83}"/>
          </ac:spMkLst>
        </pc:spChg>
        <pc:picChg chg="add mod ord">
          <ac:chgData name="DANIEL CORONADO MARTÍN" userId="S::daniel.coronado@alu.uclm.es::bd048972-2be1-45e4-8fd2-44a61d291a33" providerId="AD" clId="Web-{B0FAE058-53D9-27FC-26C7-0098676F75A2}" dt="2022-06-26T11:54:46.937" v="673" actId="1076"/>
          <ac:picMkLst>
            <pc:docMk/>
            <pc:sldMk cId="1522072401" sldId="259"/>
            <ac:picMk id="4" creationId="{9AFDCA43-E603-EB47-75B3-FE11A8533B1B}"/>
          </ac:picMkLst>
        </pc:picChg>
        <pc:picChg chg="add del mod">
          <ac:chgData name="DANIEL CORONADO MARTÍN" userId="S::daniel.coronado@alu.uclm.es::bd048972-2be1-45e4-8fd2-44a61d291a33" providerId="AD" clId="Web-{B0FAE058-53D9-27FC-26C7-0098676F75A2}" dt="2022-06-26T11:29:26.918" v="409"/>
          <ac:picMkLst>
            <pc:docMk/>
            <pc:sldMk cId="1522072401" sldId="259"/>
            <ac:picMk id="5" creationId="{EA2E5352-CD3E-9E3F-E755-802F6F1D4CF9}"/>
          </ac:picMkLst>
        </pc:picChg>
        <pc:picChg chg="add del mod">
          <ac:chgData name="DANIEL CORONADO MARTÍN" userId="S::daniel.coronado@alu.uclm.es::bd048972-2be1-45e4-8fd2-44a61d291a33" providerId="AD" clId="Web-{B0FAE058-53D9-27FC-26C7-0098676F75A2}" dt="2022-06-26T11:31:05.034" v="423"/>
          <ac:picMkLst>
            <pc:docMk/>
            <pc:sldMk cId="1522072401" sldId="259"/>
            <ac:picMk id="6" creationId="{46D22E2C-DE04-ED83-4CEE-B00392FD7B22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54:50.593" v="675" actId="1076"/>
          <ac:picMkLst>
            <pc:docMk/>
            <pc:sldMk cId="1522072401" sldId="259"/>
            <ac:picMk id="7" creationId="{FE3B54D5-F29A-D0F0-08B5-5E4B3E0D7907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56:11.707" v="692" actId="1076"/>
          <ac:picMkLst>
            <pc:docMk/>
            <pc:sldMk cId="1522072401" sldId="259"/>
            <ac:picMk id="8" creationId="{678ED8E1-9F1C-6227-9F3D-19845B248F00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56:06.191" v="691" actId="14100"/>
          <ac:picMkLst>
            <pc:docMk/>
            <pc:sldMk cId="1522072401" sldId="259"/>
            <ac:picMk id="9" creationId="{D80A6141-1C36-B538-9BEC-FABED1430266}"/>
          </ac:picMkLst>
        </pc:picChg>
      </pc:sldChg>
      <pc:sldChg chg="addSp delSp modSp add replId">
        <pc:chgData name="DANIEL CORONADO MARTÍN" userId="S::daniel.coronado@alu.uclm.es::bd048972-2be1-45e4-8fd2-44a61d291a33" providerId="AD" clId="Web-{B0FAE058-53D9-27FC-26C7-0098676F75A2}" dt="2022-06-26T11:53:17.822" v="656" actId="20577"/>
        <pc:sldMkLst>
          <pc:docMk/>
          <pc:sldMk cId="1243359240" sldId="260"/>
        </pc:sldMkLst>
        <pc:spChg chg="mod">
          <ac:chgData name="DANIEL CORONADO MARTÍN" userId="S::daniel.coronado@alu.uclm.es::bd048972-2be1-45e4-8fd2-44a61d291a33" providerId="AD" clId="Web-{B0FAE058-53D9-27FC-26C7-0098676F75A2}" dt="2022-06-26T11:53:17.822" v="656" actId="20577"/>
          <ac:spMkLst>
            <pc:docMk/>
            <pc:sldMk cId="1243359240" sldId="260"/>
            <ac:spMk id="2" creationId="{1AAE5BD8-3E53-B43A-8E0D-03122C307F46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1:12.893" v="426"/>
          <ac:spMkLst>
            <pc:docMk/>
            <pc:sldMk cId="1243359240" sldId="260"/>
            <ac:spMk id="5" creationId="{126F338D-62A8-05B2-8B9F-D2C3E289BD71}"/>
          </ac:spMkLst>
        </pc:spChg>
        <pc:picChg chg="del">
          <ac:chgData name="DANIEL CORONADO MARTÍN" userId="S::daniel.coronado@alu.uclm.es::bd048972-2be1-45e4-8fd2-44a61d291a33" providerId="AD" clId="Web-{B0FAE058-53D9-27FC-26C7-0098676F75A2}" dt="2022-06-26T11:31:11.300" v="425"/>
          <ac:picMkLst>
            <pc:docMk/>
            <pc:sldMk cId="1243359240" sldId="260"/>
            <ac:picMk id="4" creationId="{9AFDCA43-E603-EB47-75B3-FE11A8533B1B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1:51:50.911" v="612" actId="14100"/>
          <ac:picMkLst>
            <pc:docMk/>
            <pc:sldMk cId="1243359240" sldId="260"/>
            <ac:picMk id="6" creationId="{B6E7D9E7-D28D-7C04-489D-F0C0314A726F}"/>
          </ac:picMkLst>
        </pc:picChg>
      </pc:sldChg>
      <pc:sldChg chg="addSp delSp modSp add replId addAnim modAnim">
        <pc:chgData name="DANIEL CORONADO MARTÍN" userId="S::daniel.coronado@alu.uclm.es::bd048972-2be1-45e4-8fd2-44a61d291a33" providerId="AD" clId="Web-{B0FAE058-53D9-27FC-26C7-0098676F75A2}" dt="2022-06-26T11:53:14.087" v="654" actId="20577"/>
        <pc:sldMkLst>
          <pc:docMk/>
          <pc:sldMk cId="738841269" sldId="261"/>
        </pc:sldMkLst>
        <pc:spChg chg="mod">
          <ac:chgData name="DANIEL CORONADO MARTÍN" userId="S::daniel.coronado@alu.uclm.es::bd048972-2be1-45e4-8fd2-44a61d291a33" providerId="AD" clId="Web-{B0FAE058-53D9-27FC-26C7-0098676F75A2}" dt="2022-06-26T11:53:14.087" v="654" actId="20577"/>
          <ac:spMkLst>
            <pc:docMk/>
            <pc:sldMk cId="738841269" sldId="261"/>
            <ac:spMk id="2" creationId="{1AAE5BD8-3E53-B43A-8E0D-03122C307F46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2:04.381" v="439"/>
          <ac:spMkLst>
            <pc:docMk/>
            <pc:sldMk cId="738841269" sldId="261"/>
            <ac:spMk id="4" creationId="{9328EFDD-23A1-2E83-DBC7-71E14A50CABB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4:31.861" v="482"/>
          <ac:spMkLst>
            <pc:docMk/>
            <pc:sldMk cId="738841269" sldId="261"/>
            <ac:spMk id="9" creationId="{E604F54B-1DAF-5FB6-342C-DD4E8698B333}"/>
          </ac:spMkLst>
        </pc:spChg>
        <pc:picChg chg="add del mod ord">
          <ac:chgData name="DANIEL CORONADO MARTÍN" userId="S::daniel.coronado@alu.uclm.es::bd048972-2be1-45e4-8fd2-44a61d291a33" providerId="AD" clId="Web-{B0FAE058-53D9-27FC-26C7-0098676F75A2}" dt="2022-06-26T11:34:24.907" v="481"/>
          <ac:picMkLst>
            <pc:docMk/>
            <pc:sldMk cId="738841269" sldId="261"/>
            <ac:picMk id="5" creationId="{7672CDB5-DCF9-F509-3DEB-74A0CF8128AC}"/>
          </ac:picMkLst>
        </pc:picChg>
        <pc:picChg chg="del">
          <ac:chgData name="DANIEL CORONADO MARTÍN" userId="S::daniel.coronado@alu.uclm.es::bd048972-2be1-45e4-8fd2-44a61d291a33" providerId="AD" clId="Web-{B0FAE058-53D9-27FC-26C7-0098676F75A2}" dt="2022-06-26T11:31:44.833" v="438"/>
          <ac:picMkLst>
            <pc:docMk/>
            <pc:sldMk cId="738841269" sldId="261"/>
            <ac:picMk id="6" creationId="{B6E7D9E7-D28D-7C04-489D-F0C0314A726F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1:34:51.800" v="488" actId="1076"/>
          <ac:picMkLst>
            <pc:docMk/>
            <pc:sldMk cId="738841269" sldId="261"/>
            <ac:picMk id="7" creationId="{E0CEFAF2-3F54-53AD-9DF2-3587D18243E1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1:34:57.237" v="489" actId="1076"/>
          <ac:picMkLst>
            <pc:docMk/>
            <pc:sldMk cId="738841269" sldId="261"/>
            <ac:picMk id="10" creationId="{2A8C231F-3A9F-FF5A-D7D2-3D67ED34918D}"/>
          </ac:picMkLst>
        </pc:picChg>
      </pc:sldChg>
      <pc:sldChg chg="addSp delSp modSp add ord replId addAnim delAnim modAnim">
        <pc:chgData name="DANIEL CORONADO MARTÍN" userId="S::daniel.coronado@alu.uclm.es::bd048972-2be1-45e4-8fd2-44a61d291a33" providerId="AD" clId="Web-{B0FAE058-53D9-27FC-26C7-0098676F75A2}" dt="2022-06-26T11:53:40.261" v="660" actId="20577"/>
        <pc:sldMkLst>
          <pc:docMk/>
          <pc:sldMk cId="2578691710" sldId="262"/>
        </pc:sldMkLst>
        <pc:spChg chg="mod">
          <ac:chgData name="DANIEL CORONADO MARTÍN" userId="S::daniel.coronado@alu.uclm.es::bd048972-2be1-45e4-8fd2-44a61d291a33" providerId="AD" clId="Web-{B0FAE058-53D9-27FC-26C7-0098676F75A2}" dt="2022-06-26T11:53:40.261" v="660" actId="20577"/>
          <ac:spMkLst>
            <pc:docMk/>
            <pc:sldMk cId="2578691710" sldId="262"/>
            <ac:spMk id="2" creationId="{1AAE5BD8-3E53-B43A-8E0D-03122C307F46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6:57.510" v="501"/>
          <ac:spMkLst>
            <pc:docMk/>
            <pc:sldMk cId="2578691710" sldId="262"/>
            <ac:spMk id="4" creationId="{105CD32E-A217-483E-B483-24AAB1B5D5B4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7:04.370" v="504"/>
          <ac:spMkLst>
            <pc:docMk/>
            <pc:sldMk cId="2578691710" sldId="262"/>
            <ac:spMk id="9" creationId="{1B5F6039-22CF-5BEA-7F01-1F7FAF02A59F}"/>
          </ac:spMkLst>
        </pc:spChg>
        <pc:spChg chg="add del mod">
          <ac:chgData name="DANIEL CORONADO MARTÍN" userId="S::daniel.coronado@alu.uclm.es::bd048972-2be1-45e4-8fd2-44a61d291a33" providerId="AD" clId="Web-{B0FAE058-53D9-27FC-26C7-0098676F75A2}" dt="2022-06-26T11:37:33.215" v="507"/>
          <ac:spMkLst>
            <pc:docMk/>
            <pc:sldMk cId="2578691710" sldId="262"/>
            <ac:spMk id="12" creationId="{C951EE46-022D-A99E-6F65-2808A2FC90CC}"/>
          </ac:spMkLst>
        </pc:spChg>
        <pc:picChg chg="add del mod">
          <ac:chgData name="DANIEL CORONADO MARTÍN" userId="S::daniel.coronado@alu.uclm.es::bd048972-2be1-45e4-8fd2-44a61d291a33" providerId="AD" clId="Web-{B0FAE058-53D9-27FC-26C7-0098676F75A2}" dt="2022-06-26T11:37:03.182" v="503"/>
          <ac:picMkLst>
            <pc:docMk/>
            <pc:sldMk cId="2578691710" sldId="262"/>
            <ac:picMk id="5" creationId="{7672CDB5-DCF9-F509-3DEB-74A0CF8128AC}"/>
          </ac:picMkLst>
        </pc:picChg>
        <pc:picChg chg="add del mod ord">
          <ac:chgData name="DANIEL CORONADO MARTÍN" userId="S::daniel.coronado@alu.uclm.es::bd048972-2be1-45e4-8fd2-44a61d291a33" providerId="AD" clId="Web-{B0FAE058-53D9-27FC-26C7-0098676F75A2}" dt="2022-06-26T11:36:56.072" v="500"/>
          <ac:picMkLst>
            <pc:docMk/>
            <pc:sldMk cId="2578691710" sldId="262"/>
            <ac:picMk id="6" creationId="{78B565DC-DB9E-4037-1867-65821766D8BC}"/>
          </ac:picMkLst>
        </pc:picChg>
        <pc:picChg chg="del">
          <ac:chgData name="DANIEL CORONADO MARTÍN" userId="S::daniel.coronado@alu.uclm.es::bd048972-2be1-45e4-8fd2-44a61d291a33" providerId="AD" clId="Web-{B0FAE058-53D9-27FC-26C7-0098676F75A2}" dt="2022-06-26T11:35:22.051" v="494"/>
          <ac:picMkLst>
            <pc:docMk/>
            <pc:sldMk cId="2578691710" sldId="262"/>
            <ac:picMk id="7" creationId="{E0CEFAF2-3F54-53AD-9DF2-3587D18243E1}"/>
          </ac:picMkLst>
        </pc:picChg>
        <pc:picChg chg="add del mod ord">
          <ac:chgData name="DANIEL CORONADO MARTÍN" userId="S::daniel.coronado@alu.uclm.es::bd048972-2be1-45e4-8fd2-44a61d291a33" providerId="AD" clId="Web-{B0FAE058-53D9-27FC-26C7-0098676F75A2}" dt="2022-06-26T11:37:31.715" v="506"/>
          <ac:picMkLst>
            <pc:docMk/>
            <pc:sldMk cId="2578691710" sldId="262"/>
            <ac:picMk id="10" creationId="{12F959CC-A112-328E-D35A-21E3A5C4FC4E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1:48:52.181" v="593" actId="1076"/>
          <ac:picMkLst>
            <pc:docMk/>
            <pc:sldMk cId="2578691710" sldId="262"/>
            <ac:picMk id="13" creationId="{8FBEE155-0845-A15C-EB78-4BFACA5EE56E}"/>
          </ac:picMkLst>
        </pc:picChg>
        <pc:picChg chg="add del mod">
          <ac:chgData name="DANIEL CORONADO MARTÍN" userId="S::daniel.coronado@alu.uclm.es::bd048972-2be1-45e4-8fd2-44a61d291a33" providerId="AD" clId="Web-{B0FAE058-53D9-27FC-26C7-0098676F75A2}" dt="2022-06-26T11:41:49.293" v="547"/>
          <ac:picMkLst>
            <pc:docMk/>
            <pc:sldMk cId="2578691710" sldId="262"/>
            <ac:picMk id="14" creationId="{9A27B1D1-1F80-BC85-2BDD-F043DD63F7F1}"/>
          </ac:picMkLst>
        </pc:picChg>
        <pc:picChg chg="add del mod">
          <ac:chgData name="DANIEL CORONADO MARTÍN" userId="S::daniel.coronado@alu.uclm.es::bd048972-2be1-45e4-8fd2-44a61d291a33" providerId="AD" clId="Web-{B0FAE058-53D9-27FC-26C7-0098676F75A2}" dt="2022-06-26T11:44:10.473" v="569"/>
          <ac:picMkLst>
            <pc:docMk/>
            <pc:sldMk cId="2578691710" sldId="262"/>
            <ac:picMk id="15" creationId="{0AAC0851-7D5F-D750-6904-D22CAE1748C7}"/>
          </ac:picMkLst>
        </pc:picChg>
        <pc:picChg chg="add mod">
          <ac:chgData name="DANIEL CORONADO MARTÍN" userId="S::daniel.coronado@alu.uclm.es::bd048972-2be1-45e4-8fd2-44a61d291a33" providerId="AD" clId="Web-{B0FAE058-53D9-27FC-26C7-0098676F75A2}" dt="2022-06-26T11:49:39.200" v="607" actId="1076"/>
          <ac:picMkLst>
            <pc:docMk/>
            <pc:sldMk cId="2578691710" sldId="262"/>
            <ac:picMk id="16" creationId="{6FFF209D-9A46-DDC6-931D-8D567A9DFA05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1:49:36.574" v="606" actId="1076"/>
          <ac:picMkLst>
            <pc:docMk/>
            <pc:sldMk cId="2578691710" sldId="262"/>
            <ac:picMk id="17" creationId="{0BF03819-7F3F-DA99-87BD-AD9D597EF110}"/>
          </ac:picMkLst>
        </pc:picChg>
      </pc:sldChg>
      <pc:sldChg chg="addSp delSp modSp add del replId">
        <pc:chgData name="DANIEL CORONADO MARTÍN" userId="S::daniel.coronado@alu.uclm.es::bd048972-2be1-45e4-8fd2-44a61d291a33" providerId="AD" clId="Web-{B0FAE058-53D9-27FC-26C7-0098676F75A2}" dt="2022-06-26T11:48:30.117" v="583"/>
        <pc:sldMkLst>
          <pc:docMk/>
          <pc:sldMk cId="1661395165" sldId="263"/>
        </pc:sldMkLst>
        <pc:spChg chg="add del mod">
          <ac:chgData name="DANIEL CORONADO MARTÍN" userId="S::daniel.coronado@alu.uclm.es::bd048972-2be1-45e4-8fd2-44a61d291a33" providerId="AD" clId="Web-{B0FAE058-53D9-27FC-26C7-0098676F75A2}" dt="2022-06-26T11:43:39.252" v="563"/>
          <ac:spMkLst>
            <pc:docMk/>
            <pc:sldMk cId="1661395165" sldId="263"/>
            <ac:spMk id="4" creationId="{E8BF8BF0-BFBB-E634-73E2-ACB63D251636}"/>
          </ac:spMkLst>
        </pc:spChg>
        <pc:picChg chg="del">
          <ac:chgData name="DANIEL CORONADO MARTÍN" userId="S::daniel.coronado@alu.uclm.es::bd048972-2be1-45e4-8fd2-44a61d291a33" providerId="AD" clId="Web-{B0FAE058-53D9-27FC-26C7-0098676F75A2}" dt="2022-06-26T11:43:24.377" v="560"/>
          <ac:picMkLst>
            <pc:docMk/>
            <pc:sldMk cId="1661395165" sldId="263"/>
            <ac:picMk id="13" creationId="{8FBEE155-0845-A15C-EB78-4BFACA5EE56E}"/>
          </ac:picMkLst>
        </pc:picChg>
        <pc:picChg chg="del mod">
          <ac:chgData name="DANIEL CORONADO MARTÍN" userId="S::daniel.coronado@alu.uclm.es::bd048972-2be1-45e4-8fd2-44a61d291a33" providerId="AD" clId="Web-{B0FAE058-53D9-27FC-26C7-0098676F75A2}" dt="2022-06-26T11:48:19.539" v="582"/>
          <ac:picMkLst>
            <pc:docMk/>
            <pc:sldMk cId="1661395165" sldId="263"/>
            <ac:picMk id="15" creationId="{0AAC0851-7D5F-D750-6904-D22CAE1748C7}"/>
          </ac:picMkLst>
        </pc:picChg>
      </pc:sldChg>
      <pc:sldChg chg="addSp delSp modSp new">
        <pc:chgData name="DANIEL CORONADO MARTÍN" userId="S::daniel.coronado@alu.uclm.es::bd048972-2be1-45e4-8fd2-44a61d291a33" providerId="AD" clId="Web-{B0FAE058-53D9-27FC-26C7-0098676F75A2}" dt="2022-06-26T11:53:48.761" v="662" actId="1076"/>
        <pc:sldMkLst>
          <pc:docMk/>
          <pc:sldMk cId="2718104621" sldId="263"/>
        </pc:sldMkLst>
        <pc:spChg chg="mod">
          <ac:chgData name="DANIEL CORONADO MARTÍN" userId="S::daniel.coronado@alu.uclm.es::bd048972-2be1-45e4-8fd2-44a61d291a33" providerId="AD" clId="Web-{B0FAE058-53D9-27FC-26C7-0098676F75A2}" dt="2022-06-26T11:53:09.024" v="653" actId="20577"/>
          <ac:spMkLst>
            <pc:docMk/>
            <pc:sldMk cId="2718104621" sldId="263"/>
            <ac:spMk id="2" creationId="{1AAB0B2C-3861-16D8-23FF-B18BCE9D3396}"/>
          </ac:spMkLst>
        </pc:spChg>
        <pc:spChg chg="del">
          <ac:chgData name="DANIEL CORONADO MARTÍN" userId="S::daniel.coronado@alu.uclm.es::bd048972-2be1-45e4-8fd2-44a61d291a33" providerId="AD" clId="Web-{B0FAE058-53D9-27FC-26C7-0098676F75A2}" dt="2022-06-26T11:53:03.384" v="651"/>
          <ac:spMkLst>
            <pc:docMk/>
            <pc:sldMk cId="2718104621" sldId="263"/>
            <ac:spMk id="3" creationId="{8ABA7B1D-4C12-7645-89C9-D24EC16DC1E1}"/>
          </ac:spMkLst>
        </pc:spChg>
        <pc:picChg chg="add mod ord">
          <ac:chgData name="DANIEL CORONADO MARTÍN" userId="S::daniel.coronado@alu.uclm.es::bd048972-2be1-45e4-8fd2-44a61d291a33" providerId="AD" clId="Web-{B0FAE058-53D9-27FC-26C7-0098676F75A2}" dt="2022-06-26T11:53:48.761" v="662" actId="1076"/>
          <ac:picMkLst>
            <pc:docMk/>
            <pc:sldMk cId="2718104621" sldId="263"/>
            <ac:picMk id="4" creationId="{C58E867C-F6A0-8C09-B985-69046C215442}"/>
          </ac:picMkLst>
        </pc:picChg>
      </pc:sldChg>
      <pc:sldChg chg="addSp delSp modSp add del ord replId">
        <pc:chgData name="DANIEL CORONADO MARTÍN" userId="S::daniel.coronado@alu.uclm.es::bd048972-2be1-45e4-8fd2-44a61d291a33" providerId="AD" clId="Web-{B0FAE058-53D9-27FC-26C7-0098676F75A2}" dt="2022-06-26T11:42:56.687" v="557"/>
        <pc:sldMkLst>
          <pc:docMk/>
          <pc:sldMk cId="4006686993" sldId="263"/>
        </pc:sldMkLst>
        <pc:spChg chg="add mod">
          <ac:chgData name="DANIEL CORONADO MARTÍN" userId="S::daniel.coronado@alu.uclm.es::bd048972-2be1-45e4-8fd2-44a61d291a33" providerId="AD" clId="Web-{B0FAE058-53D9-27FC-26C7-0098676F75A2}" dt="2022-06-26T11:41:59.981" v="550"/>
          <ac:spMkLst>
            <pc:docMk/>
            <pc:sldMk cId="4006686993" sldId="263"/>
            <ac:spMk id="6" creationId="{B9C39580-5F29-D848-A1E0-4B97BACF7FC9}"/>
          </ac:spMkLst>
        </pc:spChg>
        <pc:picChg chg="add del">
          <ac:chgData name="DANIEL CORONADO MARTÍN" userId="S::daniel.coronado@alu.uclm.es::bd048972-2be1-45e4-8fd2-44a61d291a33" providerId="AD" clId="Web-{B0FAE058-53D9-27FC-26C7-0098676F75A2}" dt="2022-06-26T11:42:49.875" v="556"/>
          <ac:picMkLst>
            <pc:docMk/>
            <pc:sldMk cId="4006686993" sldId="263"/>
            <ac:picMk id="3" creationId="{41648F0E-E68F-D596-87B7-326450441FDD}"/>
          </ac:picMkLst>
        </pc:picChg>
        <pc:picChg chg="del mod">
          <ac:chgData name="DANIEL CORONADO MARTÍN" userId="S::daniel.coronado@alu.uclm.es::bd048972-2be1-45e4-8fd2-44a61d291a33" providerId="AD" clId="Web-{B0FAE058-53D9-27FC-26C7-0098676F75A2}" dt="2022-06-26T11:41:59.981" v="550"/>
          <ac:picMkLst>
            <pc:docMk/>
            <pc:sldMk cId="4006686993" sldId="263"/>
            <ac:picMk id="5" creationId="{7672CDB5-DCF9-F509-3DEB-74A0CF8128AC}"/>
          </ac:picMkLst>
        </pc:picChg>
      </pc:sldChg>
      <pc:sldChg chg="addSp delSp modSp add replId addAnim delAnim modAnim">
        <pc:chgData name="DANIEL CORONADO MARTÍN" userId="S::daniel.coronado@alu.uclm.es::bd048972-2be1-45e4-8fd2-44a61d291a33" providerId="AD" clId="Web-{B0FAE058-53D9-27FC-26C7-0098676F75A2}" dt="2022-06-26T12:14:38.335" v="729"/>
        <pc:sldMkLst>
          <pc:docMk/>
          <pc:sldMk cId="3210626787" sldId="264"/>
        </pc:sldMkLst>
        <pc:spChg chg="add del mod">
          <ac:chgData name="DANIEL CORONADO MARTÍN" userId="S::daniel.coronado@alu.uclm.es::bd048972-2be1-45e4-8fd2-44a61d291a33" providerId="AD" clId="Web-{B0FAE058-53D9-27FC-26C7-0098676F75A2}" dt="2022-06-26T12:12:57.376" v="701"/>
          <ac:spMkLst>
            <pc:docMk/>
            <pc:sldMk cId="3210626787" sldId="264"/>
            <ac:spMk id="5" creationId="{58A2D86F-A369-02FF-C395-A0F78C87DAEE}"/>
          </ac:spMkLst>
        </pc:spChg>
        <pc:picChg chg="del">
          <ac:chgData name="DANIEL CORONADO MARTÍN" userId="S::daniel.coronado@alu.uclm.es::bd048972-2be1-45e4-8fd2-44a61d291a33" providerId="AD" clId="Web-{B0FAE058-53D9-27FC-26C7-0098676F75A2}" dt="2022-06-26T12:12:56.001" v="700"/>
          <ac:picMkLst>
            <pc:docMk/>
            <pc:sldMk cId="3210626787" sldId="264"/>
            <ac:picMk id="4" creationId="{C58E867C-F6A0-8C09-B985-69046C215442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2:14:35.007" v="727" actId="14100"/>
          <ac:picMkLst>
            <pc:docMk/>
            <pc:sldMk cId="3210626787" sldId="264"/>
            <ac:picMk id="6" creationId="{4807FAB1-52D4-0B43-0A77-02C2C57F028A}"/>
          </ac:picMkLst>
        </pc:picChg>
        <pc:picChg chg="add mod ord">
          <ac:chgData name="DANIEL CORONADO MARTÍN" userId="S::daniel.coronado@alu.uclm.es::bd048972-2be1-45e4-8fd2-44a61d291a33" providerId="AD" clId="Web-{B0FAE058-53D9-27FC-26C7-0098676F75A2}" dt="2022-06-26T12:14:29.475" v="725" actId="1076"/>
          <ac:picMkLst>
            <pc:docMk/>
            <pc:sldMk cId="3210626787" sldId="264"/>
            <ac:picMk id="7" creationId="{EAD497A9-F81E-A7EF-FA9F-A66CF96623D8}"/>
          </ac:picMkLst>
        </pc:picChg>
      </pc:sldChg>
      <pc:sldChg chg="modSp new">
        <pc:chgData name="DANIEL CORONADO MARTÍN" userId="S::daniel.coronado@alu.uclm.es::bd048972-2be1-45e4-8fd2-44a61d291a33" providerId="AD" clId="Web-{B0FAE058-53D9-27FC-26C7-0098676F75A2}" dt="2022-06-26T12:15:28.697" v="731" actId="20577"/>
        <pc:sldMkLst>
          <pc:docMk/>
          <pc:sldMk cId="1412337154" sldId="265"/>
        </pc:sldMkLst>
        <pc:spChg chg="mod">
          <ac:chgData name="DANIEL CORONADO MARTÍN" userId="S::daniel.coronado@alu.uclm.es::bd048972-2be1-45e4-8fd2-44a61d291a33" providerId="AD" clId="Web-{B0FAE058-53D9-27FC-26C7-0098676F75A2}" dt="2022-06-26T12:15:28.697" v="731" actId="20577"/>
          <ac:spMkLst>
            <pc:docMk/>
            <pc:sldMk cId="1412337154" sldId="265"/>
            <ac:spMk id="2" creationId="{97BF9D8D-FA8B-547B-6BD8-669F1D0CB30D}"/>
          </ac:spMkLst>
        </pc:spChg>
      </pc:sldChg>
      <pc:sldMasterChg chg="del delSldLayout">
        <pc:chgData name="DANIEL CORONADO MARTÍN" userId="S::daniel.coronado@alu.uclm.es::bd048972-2be1-45e4-8fd2-44a61d291a33" providerId="AD" clId="Web-{B0FAE058-53D9-27FC-26C7-0098676F75A2}" dt="2022-06-26T10:57:06.102" v="4"/>
        <pc:sldMasterMkLst>
          <pc:docMk/>
          <pc:sldMasterMk cId="2517306950" sldId="2147483648"/>
        </pc:sldMasterMkLst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3516350591" sldId="2147483649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2365261164" sldId="2147483650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356307580" sldId="2147483651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1863734961" sldId="2147483652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1544557833" sldId="2147483653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2296485033" sldId="2147483654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1087723727" sldId="2147483655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1368846401" sldId="2147483656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245497289" sldId="2147483657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461031146" sldId="2147483658"/>
          </pc:sldLayoutMkLst>
        </pc:sldLayoutChg>
        <pc:sldLayoutChg chg="del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2517306950" sldId="2147483648"/>
            <pc:sldLayoutMk cId="1974373987" sldId="2147483659"/>
          </pc:sldLayoutMkLst>
        </pc:sldLayoutChg>
      </pc:sldMasterChg>
      <pc:sldMasterChg chg="add replId addSldLayout">
        <pc:chgData name="DANIEL CORONADO MARTÍN" userId="S::daniel.coronado@alu.uclm.es::bd048972-2be1-45e4-8fd2-44a61d291a33" providerId="AD" clId="Web-{B0FAE058-53D9-27FC-26C7-0098676F75A2}" dt="2022-06-26T10:57:06.102" v="4"/>
        <pc:sldMasterMkLst>
          <pc:docMk/>
          <pc:sldMasterMk cId="3760897487" sldId="2147483660"/>
        </pc:sldMasterMkLst>
        <pc:sldLayoutChg chg="ad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435404246" sldId="2147483661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2632049882" sldId="2147483662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3047664155" sldId="2147483663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2868850755" sldId="2147483664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1706519951" sldId="2147483665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734992992" sldId="2147483666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3413719411" sldId="2147483667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3517715000" sldId="2147483668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193271126" sldId="2147483669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3231188962" sldId="2147483670"/>
          </pc:sldLayoutMkLst>
        </pc:sldLayoutChg>
        <pc:sldLayoutChg chg="add replId">
          <pc:chgData name="DANIEL CORONADO MARTÍN" userId="S::daniel.coronado@alu.uclm.es::bd048972-2be1-45e4-8fd2-44a61d291a33" providerId="AD" clId="Web-{B0FAE058-53D9-27FC-26C7-0098676F75A2}" dt="2022-06-26T10:57:06.102" v="4"/>
          <pc:sldLayoutMkLst>
            <pc:docMk/>
            <pc:sldMasterMk cId="3760897487" sldId="2147483660"/>
            <pc:sldLayoutMk cId="1978846411" sldId="2147483671"/>
          </pc:sldLayoutMkLst>
        </pc:sldLayoutChg>
      </pc:sldMasterChg>
    </pc:docChg>
  </pc:docChgLst>
  <pc:docChgLst>
    <pc:chgData name="DANIEL CORONADO MARTÍN" userId="S::daniel.coronado@alu.uclm.es::bd048972-2be1-45e4-8fd2-44a61d291a33" providerId="AD" clId="Web-{5FB38749-97F6-7916-FF04-D89EF638A010}"/>
    <pc:docChg chg="addSld delSld modSld sldOrd">
      <pc:chgData name="DANIEL CORONADO MARTÍN" userId="S::daniel.coronado@alu.uclm.es::bd048972-2be1-45e4-8fd2-44a61d291a33" providerId="AD" clId="Web-{5FB38749-97F6-7916-FF04-D89EF638A010}" dt="2022-06-28T10:31:02.036" v="717" actId="1076"/>
      <pc:docMkLst>
        <pc:docMk/>
      </pc:docMkLst>
      <pc:sldChg chg="modSp">
        <pc:chgData name="DANIEL CORONADO MARTÍN" userId="S::daniel.coronado@alu.uclm.es::bd048972-2be1-45e4-8fd2-44a61d291a33" providerId="AD" clId="Web-{5FB38749-97F6-7916-FF04-D89EF638A010}" dt="2022-06-28T10:02:39.279" v="448"/>
        <pc:sldMkLst>
          <pc:docMk/>
          <pc:sldMk cId="4099755782" sldId="258"/>
        </pc:sldMkLst>
        <pc:picChg chg="mod ord modCrop">
          <ac:chgData name="DANIEL CORONADO MARTÍN" userId="S::daniel.coronado@alu.uclm.es::bd048972-2be1-45e4-8fd2-44a61d291a33" providerId="AD" clId="Web-{5FB38749-97F6-7916-FF04-D89EF638A010}" dt="2022-06-28T10:02:39.279" v="448"/>
          <ac:picMkLst>
            <pc:docMk/>
            <pc:sldMk cId="4099755782" sldId="258"/>
            <ac:picMk id="4" creationId="{2122470E-5E29-D3DC-C7A5-BB075E83E3F6}"/>
          </ac:picMkLst>
        </pc:picChg>
      </pc:sldChg>
      <pc:sldChg chg="addSp delSp modSp">
        <pc:chgData name="DANIEL CORONADO MARTÍN" userId="S::daniel.coronado@alu.uclm.es::bd048972-2be1-45e4-8fd2-44a61d291a33" providerId="AD" clId="Web-{5FB38749-97F6-7916-FF04-D89EF638A010}" dt="2022-06-28T09:01:21.599" v="1" actId="14100"/>
        <pc:sldMkLst>
          <pc:docMk/>
          <pc:sldMk cId="1412337154" sldId="265"/>
        </pc:sldMkLst>
        <pc:spChg chg="del">
          <ac:chgData name="DANIEL CORONADO MARTÍN" userId="S::daniel.coronado@alu.uclm.es::bd048972-2be1-45e4-8fd2-44a61d291a33" providerId="AD" clId="Web-{5FB38749-97F6-7916-FF04-D89EF638A010}" dt="2022-06-28T09:01:15.692" v="0"/>
          <ac:spMkLst>
            <pc:docMk/>
            <pc:sldMk cId="1412337154" sldId="265"/>
            <ac:spMk id="3" creationId="{18AA92E0-2EFA-7107-C696-C5C054AB51D8}"/>
          </ac:spMkLst>
        </pc:spChg>
        <pc:picChg chg="add mod ord">
          <ac:chgData name="DANIEL CORONADO MARTÍN" userId="S::daniel.coronado@alu.uclm.es::bd048972-2be1-45e4-8fd2-44a61d291a33" providerId="AD" clId="Web-{5FB38749-97F6-7916-FF04-D89EF638A010}" dt="2022-06-28T09:01:21.599" v="1" actId="14100"/>
          <ac:picMkLst>
            <pc:docMk/>
            <pc:sldMk cId="1412337154" sldId="265"/>
            <ac:picMk id="4" creationId="{0A6BA6C3-2A37-B74C-6516-75AF23DE1119}"/>
          </ac:picMkLst>
        </pc:picChg>
      </pc:sldChg>
      <pc:sldChg chg="addSp delSp modSp add replId addAnim modAnim">
        <pc:chgData name="DANIEL CORONADO MARTÍN" userId="S::daniel.coronado@alu.uclm.es::bd048972-2be1-45e4-8fd2-44a61d291a33" providerId="AD" clId="Web-{5FB38749-97F6-7916-FF04-D89EF638A010}" dt="2022-06-28T10:06:10.817" v="475"/>
        <pc:sldMkLst>
          <pc:docMk/>
          <pc:sldMk cId="2384259101" sldId="266"/>
        </pc:sldMkLst>
        <pc:spChg chg="add del mod">
          <ac:chgData name="DANIEL CORONADO MARTÍN" userId="S::daniel.coronado@alu.uclm.es::bd048972-2be1-45e4-8fd2-44a61d291a33" providerId="AD" clId="Web-{5FB38749-97F6-7916-FF04-D89EF638A010}" dt="2022-06-28T09:01:40.381" v="4"/>
          <ac:spMkLst>
            <pc:docMk/>
            <pc:sldMk cId="2384259101" sldId="266"/>
            <ac:spMk id="5" creationId="{E602AAA2-6FD8-6E07-FC45-6623340EFF2E}"/>
          </ac:spMkLst>
        </pc:spChg>
        <pc:spChg chg="add del mod">
          <ac:chgData name="DANIEL CORONADO MARTÍN" userId="S::daniel.coronado@alu.uclm.es::bd048972-2be1-45e4-8fd2-44a61d291a33" providerId="AD" clId="Web-{5FB38749-97F6-7916-FF04-D89EF638A010}" dt="2022-06-28T09:03:23.431" v="9"/>
          <ac:spMkLst>
            <pc:docMk/>
            <pc:sldMk cId="2384259101" sldId="266"/>
            <ac:spMk id="8" creationId="{2913DC7B-4AA3-C963-5205-343BC9E1E01B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01:33.177" v="3"/>
          <ac:picMkLst>
            <pc:docMk/>
            <pc:sldMk cId="2384259101" sldId="266"/>
            <ac:picMk id="4" creationId="{0A6BA6C3-2A37-B74C-6516-75AF23DE1119}"/>
          </ac:picMkLst>
        </pc:picChg>
        <pc:picChg chg="add del mod ord">
          <ac:chgData name="DANIEL CORONADO MARTÍN" userId="S::daniel.coronado@alu.uclm.es::bd048972-2be1-45e4-8fd2-44a61d291a33" providerId="AD" clId="Web-{5FB38749-97F6-7916-FF04-D89EF638A010}" dt="2022-06-28T09:01:53.303" v="8"/>
          <ac:picMkLst>
            <pc:docMk/>
            <pc:sldMk cId="2384259101" sldId="266"/>
            <ac:picMk id="6" creationId="{8E8FE4BD-441C-375C-56F7-31D4AC804F41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10:06:04.973" v="473"/>
          <ac:picMkLst>
            <pc:docMk/>
            <pc:sldMk cId="2384259101" sldId="266"/>
            <ac:picMk id="9" creationId="{4393E599-16D0-A3D7-DA89-71C8AD5401EF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10:06:01.036" v="472"/>
          <ac:picMkLst>
            <pc:docMk/>
            <pc:sldMk cId="2384259101" sldId="266"/>
            <ac:picMk id="10" creationId="{5EA09490-FCEC-1B20-8514-6EA0785985B2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10:05:56.770" v="471"/>
          <ac:picMkLst>
            <pc:docMk/>
            <pc:sldMk cId="2384259101" sldId="266"/>
            <ac:picMk id="11" creationId="{186FA152-CAEF-F329-5559-89C3D0550C33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10:05:49.645" v="468"/>
          <ac:picMkLst>
            <pc:docMk/>
            <pc:sldMk cId="2384259101" sldId="266"/>
            <ac:picMk id="12" creationId="{20FB404C-5829-D471-9CD1-034EB07539EA}"/>
          </ac:picMkLst>
        </pc:picChg>
      </pc:sldChg>
      <pc:sldChg chg="addSp delSp modSp add ord replId">
        <pc:chgData name="DANIEL CORONADO MARTÍN" userId="S::daniel.coronado@alu.uclm.es::bd048972-2be1-45e4-8fd2-44a61d291a33" providerId="AD" clId="Web-{5FB38749-97F6-7916-FF04-D89EF638A010}" dt="2022-06-28T09:08:01.440" v="36" actId="1076"/>
        <pc:sldMkLst>
          <pc:docMk/>
          <pc:sldMk cId="1226293858" sldId="267"/>
        </pc:sldMkLst>
        <pc:spChg chg="mod">
          <ac:chgData name="DANIEL CORONADO MARTÍN" userId="S::daniel.coronado@alu.uclm.es::bd048972-2be1-45e4-8fd2-44a61d291a33" providerId="AD" clId="Web-{5FB38749-97F6-7916-FF04-D89EF638A010}" dt="2022-06-28T09:07:42.455" v="32" actId="20577"/>
          <ac:spMkLst>
            <pc:docMk/>
            <pc:sldMk cId="1226293858" sldId="267"/>
            <ac:spMk id="2" creationId="{97BF9D8D-FA8B-547B-6BD8-669F1D0CB30D}"/>
          </ac:spMkLst>
        </pc:spChg>
        <pc:spChg chg="add del mod">
          <ac:chgData name="DANIEL CORONADO MARTÍN" userId="S::daniel.coronado@alu.uclm.es::bd048972-2be1-45e4-8fd2-44a61d291a33" providerId="AD" clId="Web-{5FB38749-97F6-7916-FF04-D89EF638A010}" dt="2022-06-28T09:07:54.784" v="33"/>
          <ac:spMkLst>
            <pc:docMk/>
            <pc:sldMk cId="1226293858" sldId="267"/>
            <ac:spMk id="5" creationId="{1D15169F-FE5F-0FA6-9C22-7B1A69BD2337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07:32.033" v="28"/>
          <ac:picMkLst>
            <pc:docMk/>
            <pc:sldMk cId="1226293858" sldId="267"/>
            <ac:picMk id="4" creationId="{0A6BA6C3-2A37-B74C-6516-75AF23DE1119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09:08:01.440" v="36" actId="1076"/>
          <ac:picMkLst>
            <pc:docMk/>
            <pc:sldMk cId="1226293858" sldId="267"/>
            <ac:picMk id="6" creationId="{6CD8FF6C-073F-0669-89F0-3C70D4F2888D}"/>
          </ac:picMkLst>
        </pc:picChg>
      </pc:sldChg>
      <pc:sldChg chg="addSp delSp modSp new">
        <pc:chgData name="DANIEL CORONADO MARTÍN" userId="S::daniel.coronado@alu.uclm.es::bd048972-2be1-45e4-8fd2-44a61d291a33" providerId="AD" clId="Web-{5FB38749-97F6-7916-FF04-D89EF638A010}" dt="2022-06-28T10:09:25.667" v="505" actId="14100"/>
        <pc:sldMkLst>
          <pc:docMk/>
          <pc:sldMk cId="1922481740" sldId="268"/>
        </pc:sldMkLst>
        <pc:spChg chg="mod">
          <ac:chgData name="DANIEL CORONADO MARTÍN" userId="S::daniel.coronado@alu.uclm.es::bd048972-2be1-45e4-8fd2-44a61d291a33" providerId="AD" clId="Web-{5FB38749-97F6-7916-FF04-D89EF638A010}" dt="2022-06-28T09:35:47.853" v="174" actId="20577"/>
          <ac:spMkLst>
            <pc:docMk/>
            <pc:sldMk cId="1922481740" sldId="268"/>
            <ac:spMk id="2" creationId="{F1FB7044-82C9-5F79-D2AF-1282432BAF5A}"/>
          </ac:spMkLst>
        </pc:spChg>
        <pc:spChg chg="mod">
          <ac:chgData name="DANIEL CORONADO MARTÍN" userId="S::daniel.coronado@alu.uclm.es::bd048972-2be1-45e4-8fd2-44a61d291a33" providerId="AD" clId="Web-{5FB38749-97F6-7916-FF04-D89EF638A010}" dt="2022-06-28T09:13:53.312" v="155" actId="20577"/>
          <ac:spMkLst>
            <pc:docMk/>
            <pc:sldMk cId="1922481740" sldId="268"/>
            <ac:spMk id="3" creationId="{882205C5-8262-DF50-492C-43A385C398A0}"/>
          </ac:spMkLst>
        </pc:spChg>
        <pc:spChg chg="add del">
          <ac:chgData name="DANIEL CORONADO MARTÍN" userId="S::daniel.coronado@alu.uclm.es::bd048972-2be1-45e4-8fd2-44a61d291a33" providerId="AD" clId="Web-{5FB38749-97F6-7916-FF04-D89EF638A010}" dt="2022-06-28T09:12:59.576" v="126"/>
          <ac:spMkLst>
            <pc:docMk/>
            <pc:sldMk cId="1922481740" sldId="268"/>
            <ac:spMk id="6" creationId="{A37BF82D-F939-9208-89FE-7FFB89A0C0AA}"/>
          </ac:spMkLst>
        </pc:spChg>
        <pc:picChg chg="add mod">
          <ac:chgData name="DANIEL CORONADO MARTÍN" userId="S::daniel.coronado@alu.uclm.es::bd048972-2be1-45e4-8fd2-44a61d291a33" providerId="AD" clId="Web-{5FB38749-97F6-7916-FF04-D89EF638A010}" dt="2022-06-28T09:13:42.343" v="151" actId="1076"/>
          <ac:picMkLst>
            <pc:docMk/>
            <pc:sldMk cId="1922481740" sldId="268"/>
            <ac:picMk id="4" creationId="{DAE44D94-092C-97E4-347C-19EEEE1B5BDD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09:14:02.218" v="156" actId="14100"/>
          <ac:picMkLst>
            <pc:docMk/>
            <pc:sldMk cId="1922481740" sldId="268"/>
            <ac:picMk id="5" creationId="{F66F5388-4482-0646-7B30-98780591BB92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07:02.288" v="478"/>
          <ac:picMkLst>
            <pc:docMk/>
            <pc:sldMk cId="1922481740" sldId="268"/>
            <ac:picMk id="7" creationId="{15370030-AD9A-EB00-853A-9BF581DC1958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08:31.775" v="495"/>
          <ac:picMkLst>
            <pc:docMk/>
            <pc:sldMk cId="1922481740" sldId="268"/>
            <ac:picMk id="9" creationId="{4DFE803B-D674-AD3E-F39A-BCA847A9B98B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09:25.667" v="505" actId="14100"/>
          <ac:picMkLst>
            <pc:docMk/>
            <pc:sldMk cId="1922481740" sldId="268"/>
            <ac:picMk id="11" creationId="{166E1D3E-1E64-E4F4-9992-37DC6A7333DB}"/>
          </ac:picMkLst>
        </pc:picChg>
      </pc:sldChg>
      <pc:sldChg chg="addSp delSp modSp add replId">
        <pc:chgData name="DANIEL CORONADO MARTÍN" userId="S::daniel.coronado@alu.uclm.es::bd048972-2be1-45e4-8fd2-44a61d291a33" providerId="AD" clId="Web-{5FB38749-97F6-7916-FF04-D89EF638A010}" dt="2022-06-28T10:13:10.096" v="548"/>
        <pc:sldMkLst>
          <pc:docMk/>
          <pc:sldMk cId="1996373438" sldId="269"/>
        </pc:sldMkLst>
        <pc:spChg chg="mod">
          <ac:chgData name="DANIEL CORONADO MARTÍN" userId="S::daniel.coronado@alu.uclm.es::bd048972-2be1-45e4-8fd2-44a61d291a33" providerId="AD" clId="Web-{5FB38749-97F6-7916-FF04-D89EF638A010}" dt="2022-06-28T09:35:50.525" v="177" actId="20577"/>
          <ac:spMkLst>
            <pc:docMk/>
            <pc:sldMk cId="1996373438" sldId="269"/>
            <ac:spMk id="2" creationId="{F1FB7044-82C9-5F79-D2AF-1282432BAF5A}"/>
          </ac:spMkLst>
        </pc:spChg>
        <pc:spChg chg="mod">
          <ac:chgData name="DANIEL CORONADO MARTÍN" userId="S::daniel.coronado@alu.uclm.es::bd048972-2be1-45e4-8fd2-44a61d291a33" providerId="AD" clId="Web-{5FB38749-97F6-7916-FF04-D89EF638A010}" dt="2022-06-28T09:38:06.998" v="213" actId="20577"/>
          <ac:spMkLst>
            <pc:docMk/>
            <pc:sldMk cId="1996373438" sldId="269"/>
            <ac:spMk id="3" creationId="{882205C5-8262-DF50-492C-43A385C398A0}"/>
          </ac:spMkLst>
        </pc:spChg>
        <pc:picChg chg="del mod">
          <ac:chgData name="DANIEL CORONADO MARTÍN" userId="S::daniel.coronado@alu.uclm.es::bd048972-2be1-45e4-8fd2-44a61d291a33" providerId="AD" clId="Web-{5FB38749-97F6-7916-FF04-D89EF638A010}" dt="2022-06-28T09:36:38.808" v="189"/>
          <ac:picMkLst>
            <pc:docMk/>
            <pc:sldMk cId="1996373438" sldId="269"/>
            <ac:picMk id="4" creationId="{DAE44D94-092C-97E4-347C-19EEEE1B5BDD}"/>
          </ac:picMkLst>
        </pc:picChg>
        <pc:picChg chg="del mod">
          <ac:chgData name="DANIEL CORONADO MARTÍN" userId="S::daniel.coronado@alu.uclm.es::bd048972-2be1-45e4-8fd2-44a61d291a33" providerId="AD" clId="Web-{5FB38749-97F6-7916-FF04-D89EF638A010}" dt="2022-06-28T09:37:02.653" v="197"/>
          <ac:picMkLst>
            <pc:docMk/>
            <pc:sldMk cId="1996373438" sldId="269"/>
            <ac:picMk id="5" creationId="{F66F5388-4482-0646-7B30-98780591BB92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09:37:40.873" v="207" actId="1076"/>
          <ac:picMkLst>
            <pc:docMk/>
            <pc:sldMk cId="1996373438" sldId="269"/>
            <ac:picMk id="6" creationId="{345312BF-48ED-C011-6E83-3A25EE052E6C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09:37:23.466" v="204" actId="14100"/>
          <ac:picMkLst>
            <pc:docMk/>
            <pc:sldMk cId="1996373438" sldId="269"/>
            <ac:picMk id="7" creationId="{1C0B6936-85D6-0B94-B2C2-E49DD2E04B46}"/>
          </ac:picMkLst>
        </pc:picChg>
        <pc:picChg chg="add del">
          <ac:chgData name="DANIEL CORONADO MARTÍN" userId="S::daniel.coronado@alu.uclm.es::bd048972-2be1-45e4-8fd2-44a61d291a33" providerId="AD" clId="Web-{5FB38749-97F6-7916-FF04-D89EF638A010}" dt="2022-06-28T10:07:22.273" v="484"/>
          <ac:picMkLst>
            <pc:docMk/>
            <pc:sldMk cId="1996373438" sldId="269"/>
            <ac:picMk id="9" creationId="{EA0EA1F1-013E-C338-7112-8E02F41A20FC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09:04.276" v="500"/>
          <ac:picMkLst>
            <pc:docMk/>
            <pc:sldMk cId="1996373438" sldId="269"/>
            <ac:picMk id="11" creationId="{748558F7-63DA-1F6A-EBC4-728F8CD72DC9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13:09.049" v="547"/>
          <ac:picMkLst>
            <pc:docMk/>
            <pc:sldMk cId="1996373438" sldId="269"/>
            <ac:picMk id="13" creationId="{C1172913-3F75-D157-E0EB-990179244C93}"/>
          </ac:picMkLst>
        </pc:picChg>
        <pc:picChg chg="add">
          <ac:chgData name="DANIEL CORONADO MARTÍN" userId="S::daniel.coronado@alu.uclm.es::bd048972-2be1-45e4-8fd2-44a61d291a33" providerId="AD" clId="Web-{5FB38749-97F6-7916-FF04-D89EF638A010}" dt="2022-06-28T10:13:10.096" v="548"/>
          <ac:picMkLst>
            <pc:docMk/>
            <pc:sldMk cId="1996373438" sldId="269"/>
            <ac:picMk id="15" creationId="{1519CBFC-73A9-2CCB-580E-DBC771DB8A0B}"/>
          </ac:picMkLst>
        </pc:picChg>
      </pc:sldChg>
      <pc:sldChg chg="addSp delSp modSp add del replId">
        <pc:chgData name="DANIEL CORONADO MARTÍN" userId="S::daniel.coronado@alu.uclm.es::bd048972-2be1-45e4-8fd2-44a61d291a33" providerId="AD" clId="Web-{5FB38749-97F6-7916-FF04-D89EF638A010}" dt="2022-06-28T09:44:00.072" v="292"/>
        <pc:sldMkLst>
          <pc:docMk/>
          <pc:sldMk cId="816490366" sldId="270"/>
        </pc:sldMkLst>
        <pc:spChg chg="mod">
          <ac:chgData name="DANIEL CORONADO MARTÍN" userId="S::daniel.coronado@alu.uclm.es::bd048972-2be1-45e4-8fd2-44a61d291a33" providerId="AD" clId="Web-{5FB38749-97F6-7916-FF04-D89EF638A010}" dt="2022-06-28T09:41:55.162" v="263" actId="20577"/>
          <ac:spMkLst>
            <pc:docMk/>
            <pc:sldMk cId="816490366" sldId="270"/>
            <ac:spMk id="2" creationId="{F1FB7044-82C9-5F79-D2AF-1282432BAF5A}"/>
          </ac:spMkLst>
        </pc:spChg>
        <pc:spChg chg="del">
          <ac:chgData name="DANIEL CORONADO MARTÍN" userId="S::daniel.coronado@alu.uclm.es::bd048972-2be1-45e4-8fd2-44a61d291a33" providerId="AD" clId="Web-{5FB38749-97F6-7916-FF04-D89EF638A010}" dt="2022-06-28T09:39:06.547" v="246"/>
          <ac:spMkLst>
            <pc:docMk/>
            <pc:sldMk cId="816490366" sldId="270"/>
            <ac:spMk id="3" creationId="{882205C5-8262-DF50-492C-43A385C398A0}"/>
          </ac:spMkLst>
        </pc:spChg>
        <pc:spChg chg="add mod">
          <ac:chgData name="DANIEL CORONADO MARTÍN" userId="S::daniel.coronado@alu.uclm.es::bd048972-2be1-45e4-8fd2-44a61d291a33" providerId="AD" clId="Web-{5FB38749-97F6-7916-FF04-D89EF638A010}" dt="2022-06-28T09:41:05.613" v="254" actId="20577"/>
          <ac:spMkLst>
            <pc:docMk/>
            <pc:sldMk cId="816490366" sldId="270"/>
            <ac:spMk id="5" creationId="{7D08B491-BE3F-85AB-027E-1F6A83A9B98A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39:03.172" v="245"/>
          <ac:picMkLst>
            <pc:docMk/>
            <pc:sldMk cId="816490366" sldId="270"/>
            <ac:picMk id="6" creationId="{345312BF-48ED-C011-6E83-3A25EE052E6C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09:39:02.453" v="244"/>
          <ac:picMkLst>
            <pc:docMk/>
            <pc:sldMk cId="816490366" sldId="270"/>
            <ac:picMk id="7" creationId="{1C0B6936-85D6-0B94-B2C2-E49DD2E04B46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09:42:11.100" v="269"/>
          <ac:picMkLst>
            <pc:docMk/>
            <pc:sldMk cId="816490366" sldId="270"/>
            <ac:picMk id="8" creationId="{FDC92435-4E6E-D7CD-1DAD-429B1BFE32B7}"/>
          </ac:picMkLst>
        </pc:picChg>
      </pc:sldChg>
      <pc:sldChg chg="addSp delSp modSp add del replId">
        <pc:chgData name="DANIEL CORONADO MARTÍN" userId="S::daniel.coronado@alu.uclm.es::bd048972-2be1-45e4-8fd2-44a61d291a33" providerId="AD" clId="Web-{5FB38749-97F6-7916-FF04-D89EF638A010}" dt="2022-06-28T10:04:22.033" v="457"/>
        <pc:sldMkLst>
          <pc:docMk/>
          <pc:sldMk cId="544789406" sldId="271"/>
        </pc:sldMkLst>
        <pc:spChg chg="mod">
          <ac:chgData name="DANIEL CORONADO MARTÍN" userId="S::daniel.coronado@alu.uclm.es::bd048972-2be1-45e4-8fd2-44a61d291a33" providerId="AD" clId="Web-{5FB38749-97F6-7916-FF04-D89EF638A010}" dt="2022-06-28T09:42:07.303" v="268" actId="20577"/>
          <ac:spMkLst>
            <pc:docMk/>
            <pc:sldMk cId="544789406" sldId="271"/>
            <ac:spMk id="2" creationId="{F1FB7044-82C9-5F79-D2AF-1282432BAF5A}"/>
          </ac:spMkLst>
        </pc:spChg>
        <pc:spChg chg="mod">
          <ac:chgData name="DANIEL CORONADO MARTÍN" userId="S::daniel.coronado@alu.uclm.es::bd048972-2be1-45e4-8fd2-44a61d291a33" providerId="AD" clId="Web-{5FB38749-97F6-7916-FF04-D89EF638A010}" dt="2022-06-28T09:43:14.649" v="291" actId="20577"/>
          <ac:spMkLst>
            <pc:docMk/>
            <pc:sldMk cId="544789406" sldId="271"/>
            <ac:spMk id="3" creationId="{882205C5-8262-DF50-492C-43A385C398A0}"/>
          </ac:spMkLst>
        </pc:spChg>
        <pc:picChg chg="add mod ord">
          <ac:chgData name="DANIEL CORONADO MARTÍN" userId="S::daniel.coronado@alu.uclm.es::bd048972-2be1-45e4-8fd2-44a61d291a33" providerId="AD" clId="Web-{5FB38749-97F6-7916-FF04-D89EF638A010}" dt="2022-06-28T09:42:49.726" v="285"/>
          <ac:picMkLst>
            <pc:docMk/>
            <pc:sldMk cId="544789406" sldId="271"/>
            <ac:picMk id="4" creationId="{F02F3178-0441-1F73-1706-A1089DFD7B24}"/>
          </ac:picMkLst>
        </pc:picChg>
        <pc:picChg chg="add mod ord">
          <ac:chgData name="DANIEL CORONADO MARTÍN" userId="S::daniel.coronado@alu.uclm.es::bd048972-2be1-45e4-8fd2-44a61d291a33" providerId="AD" clId="Web-{5FB38749-97F6-7916-FF04-D89EF638A010}" dt="2022-06-28T09:42:44.273" v="282"/>
          <ac:picMkLst>
            <pc:docMk/>
            <pc:sldMk cId="544789406" sldId="271"/>
            <ac:picMk id="5" creationId="{22349A48-F3FD-CBF7-D533-32BCF8210A05}"/>
          </ac:picMkLst>
        </pc:picChg>
        <pc:picChg chg="del mod">
          <ac:chgData name="DANIEL CORONADO MARTÍN" userId="S::daniel.coronado@alu.uclm.es::bd048972-2be1-45e4-8fd2-44a61d291a33" providerId="AD" clId="Web-{5FB38749-97F6-7916-FF04-D89EF638A010}" dt="2022-06-28T09:42:54.445" v="288"/>
          <ac:picMkLst>
            <pc:docMk/>
            <pc:sldMk cId="544789406" sldId="271"/>
            <ac:picMk id="6" creationId="{345312BF-48ED-C011-6E83-3A25EE052E6C}"/>
          </ac:picMkLst>
        </pc:picChg>
        <pc:picChg chg="del mod">
          <ac:chgData name="DANIEL CORONADO MARTÍN" userId="S::daniel.coronado@alu.uclm.es::bd048972-2be1-45e4-8fd2-44a61d291a33" providerId="AD" clId="Web-{5FB38749-97F6-7916-FF04-D89EF638A010}" dt="2022-06-28T09:42:46.976" v="284"/>
          <ac:picMkLst>
            <pc:docMk/>
            <pc:sldMk cId="544789406" sldId="271"/>
            <ac:picMk id="7" creationId="{1C0B6936-85D6-0B94-B2C2-E49DD2E04B46}"/>
          </ac:picMkLst>
        </pc:picChg>
      </pc:sldChg>
      <pc:sldChg chg="addSp modSp add replId">
        <pc:chgData name="DANIEL CORONADO MARTÍN" userId="S::daniel.coronado@alu.uclm.es::bd048972-2be1-45e4-8fd2-44a61d291a33" providerId="AD" clId="Web-{5FB38749-97F6-7916-FF04-D89EF638A010}" dt="2022-06-28T09:58:30.709" v="406" actId="14100"/>
        <pc:sldMkLst>
          <pc:docMk/>
          <pc:sldMk cId="3537486757" sldId="272"/>
        </pc:sldMkLst>
        <pc:picChg chg="add mod">
          <ac:chgData name="DANIEL CORONADO MARTÍN" userId="S::daniel.coronado@alu.uclm.es::bd048972-2be1-45e4-8fd2-44a61d291a33" providerId="AD" clId="Web-{5FB38749-97F6-7916-FF04-D89EF638A010}" dt="2022-06-28T09:58:30.709" v="406" actId="14100"/>
          <ac:picMkLst>
            <pc:docMk/>
            <pc:sldMk cId="3537486757" sldId="272"/>
            <ac:picMk id="7" creationId="{7A3CF2F6-C701-A497-94F3-1912A732EDC0}"/>
          </ac:picMkLst>
        </pc:picChg>
      </pc:sldChg>
      <pc:sldChg chg="addSp delSp modSp add ord replId">
        <pc:chgData name="DANIEL CORONADO MARTÍN" userId="S::daniel.coronado@alu.uclm.es::bd048972-2be1-45e4-8fd2-44a61d291a33" providerId="AD" clId="Web-{5FB38749-97F6-7916-FF04-D89EF638A010}" dt="2022-06-28T10:06:38.928" v="477"/>
        <pc:sldMkLst>
          <pc:docMk/>
          <pc:sldMk cId="3824719331" sldId="273"/>
        </pc:sldMkLst>
        <pc:spChg chg="mod">
          <ac:chgData name="DANIEL CORONADO MARTÍN" userId="S::daniel.coronado@alu.uclm.es::bd048972-2be1-45e4-8fd2-44a61d291a33" providerId="AD" clId="Web-{5FB38749-97F6-7916-FF04-D89EF638A010}" dt="2022-06-28T09:46:18.248" v="299" actId="20577"/>
          <ac:spMkLst>
            <pc:docMk/>
            <pc:sldMk cId="3824719331" sldId="273"/>
            <ac:spMk id="2" creationId="{F1FB7044-82C9-5F79-D2AF-1282432BAF5A}"/>
          </ac:spMkLst>
        </pc:spChg>
        <pc:spChg chg="del">
          <ac:chgData name="DANIEL CORONADO MARTÍN" userId="S::daniel.coronado@alu.uclm.es::bd048972-2be1-45e4-8fd2-44a61d291a33" providerId="AD" clId="Web-{5FB38749-97F6-7916-FF04-D89EF638A010}" dt="2022-06-28T09:46:05.281" v="295"/>
          <ac:spMkLst>
            <pc:docMk/>
            <pc:sldMk cId="3824719331" sldId="273"/>
            <ac:spMk id="3" creationId="{882205C5-8262-DF50-492C-43A385C398A0}"/>
          </ac:spMkLst>
        </pc:spChg>
        <pc:spChg chg="add del mod">
          <ac:chgData name="DANIEL CORONADO MARTÍN" userId="S::daniel.coronado@alu.uclm.es::bd048972-2be1-45e4-8fd2-44a61d291a33" providerId="AD" clId="Web-{5FB38749-97F6-7916-FF04-D89EF638A010}" dt="2022-06-28T09:46:13.733" v="297"/>
          <ac:spMkLst>
            <pc:docMk/>
            <pc:sldMk cId="3824719331" sldId="273"/>
            <ac:spMk id="7" creationId="{79198804-ECBD-3294-95AC-44B4D6D8D89A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46:14.576" v="298"/>
          <ac:picMkLst>
            <pc:docMk/>
            <pc:sldMk cId="3824719331" sldId="273"/>
            <ac:picMk id="4" creationId="{DAE44D94-092C-97E4-347C-19EEEE1B5BDD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09:46:06.764" v="296"/>
          <ac:picMkLst>
            <pc:docMk/>
            <pc:sldMk cId="3824719331" sldId="273"/>
            <ac:picMk id="5" creationId="{F66F5388-4482-0646-7B30-98780591BB92}"/>
          </ac:picMkLst>
        </pc:picChg>
        <pc:picChg chg="add mod modCrop">
          <ac:chgData name="DANIEL CORONADO MARTÍN" userId="S::daniel.coronado@alu.uclm.es::bd048972-2be1-45e4-8fd2-44a61d291a33" providerId="AD" clId="Web-{5FB38749-97F6-7916-FF04-D89EF638A010}" dt="2022-06-28T10:06:38.928" v="477"/>
          <ac:picMkLst>
            <pc:docMk/>
            <pc:sldMk cId="3824719331" sldId="273"/>
            <ac:picMk id="8" creationId="{973A88A2-FAAF-F4AF-4FFB-E182D9D6D68A}"/>
          </ac:picMkLst>
        </pc:picChg>
      </pc:sldChg>
      <pc:sldChg chg="addSp delSp modSp add replId">
        <pc:chgData name="DANIEL CORONADO MARTÍN" userId="S::daniel.coronado@alu.uclm.es::bd048972-2be1-45e4-8fd2-44a61d291a33" providerId="AD" clId="Web-{5FB38749-97F6-7916-FF04-D89EF638A010}" dt="2022-06-28T09:58:09.740" v="396" actId="1076"/>
        <pc:sldMkLst>
          <pc:docMk/>
          <pc:sldMk cId="1380762842" sldId="274"/>
        </pc:sldMkLst>
        <pc:spChg chg="mod">
          <ac:chgData name="DANIEL CORONADO MARTÍN" userId="S::daniel.coronado@alu.uclm.es::bd048972-2be1-45e4-8fd2-44a61d291a33" providerId="AD" clId="Web-{5FB38749-97F6-7916-FF04-D89EF638A010}" dt="2022-06-28T09:49:18.504" v="364" actId="20577"/>
          <ac:spMkLst>
            <pc:docMk/>
            <pc:sldMk cId="1380762842" sldId="274"/>
            <ac:spMk id="2" creationId="{F1FB7044-82C9-5F79-D2AF-1282432BAF5A}"/>
          </ac:spMkLst>
        </pc:spChg>
        <pc:spChg chg="del">
          <ac:chgData name="DANIEL CORONADO MARTÍN" userId="S::daniel.coronado@alu.uclm.es::bd048972-2be1-45e4-8fd2-44a61d291a33" providerId="AD" clId="Web-{5FB38749-97F6-7916-FF04-D89EF638A010}" dt="2022-06-28T09:48:50.800" v="341"/>
          <ac:spMkLst>
            <pc:docMk/>
            <pc:sldMk cId="1380762842" sldId="274"/>
            <ac:spMk id="3" creationId="{882205C5-8262-DF50-492C-43A385C398A0}"/>
          </ac:spMkLst>
        </pc:spChg>
        <pc:spChg chg="add del mod">
          <ac:chgData name="DANIEL CORONADO MARTÍN" userId="S::daniel.coronado@alu.uclm.es::bd048972-2be1-45e4-8fd2-44a61d291a33" providerId="AD" clId="Web-{5FB38749-97F6-7916-FF04-D89EF638A010}" dt="2022-06-28T09:48:54.363" v="342"/>
          <ac:spMkLst>
            <pc:docMk/>
            <pc:sldMk cId="1380762842" sldId="274"/>
            <ac:spMk id="7" creationId="{14C26749-0C04-35A2-4EA4-E37ABAEA0DB3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48:57.597" v="344"/>
          <ac:picMkLst>
            <pc:docMk/>
            <pc:sldMk cId="1380762842" sldId="274"/>
            <ac:picMk id="4" creationId="{F02F3178-0441-1F73-1706-A1089DFD7B24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09:48:57.050" v="343"/>
          <ac:picMkLst>
            <pc:docMk/>
            <pc:sldMk cId="1380762842" sldId="274"/>
            <ac:picMk id="5" creationId="{22349A48-F3FD-CBF7-D533-32BCF8210A05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09:50:33.866" v="371"/>
          <ac:picMkLst>
            <pc:docMk/>
            <pc:sldMk cId="1380762842" sldId="274"/>
            <ac:picMk id="8" creationId="{C27FBBFC-015F-C7DD-65ED-3FCDBFB46C74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09:51:20.414" v="375"/>
          <ac:picMkLst>
            <pc:docMk/>
            <pc:sldMk cId="1380762842" sldId="274"/>
            <ac:picMk id="9" creationId="{C406FA80-76EB-C6E1-1242-E5DF549AD636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09:51:38.540" v="382"/>
          <ac:picMkLst>
            <pc:docMk/>
            <pc:sldMk cId="1380762842" sldId="274"/>
            <ac:picMk id="10" creationId="{94BB2F6A-F682-3312-3F6E-53C6DF9F19F4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09:57:59.521" v="390"/>
          <ac:picMkLst>
            <pc:docMk/>
            <pc:sldMk cId="1380762842" sldId="274"/>
            <ac:picMk id="11" creationId="{14DC2BDF-7349-061A-562F-3B3E98F194A6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09:58:09.740" v="396" actId="1076"/>
          <ac:picMkLst>
            <pc:docMk/>
            <pc:sldMk cId="1380762842" sldId="274"/>
            <ac:picMk id="12" creationId="{E0BAC8AB-B043-ADAF-7BB3-03D26A16C061}"/>
          </ac:picMkLst>
        </pc:picChg>
      </pc:sldChg>
      <pc:sldChg chg="addSp delSp modSp add ord replId">
        <pc:chgData name="DANIEL CORONADO MARTÍN" userId="S::daniel.coronado@alu.uclm.es::bd048972-2be1-45e4-8fd2-44a61d291a33" providerId="AD" clId="Web-{5FB38749-97F6-7916-FF04-D89EF638A010}" dt="2022-06-28T10:12:34.270" v="543"/>
        <pc:sldMkLst>
          <pc:docMk/>
          <pc:sldMk cId="1106268651" sldId="275"/>
        </pc:sldMkLst>
        <pc:spChg chg="add del">
          <ac:chgData name="DANIEL CORONADO MARTÍN" userId="S::daniel.coronado@alu.uclm.es::bd048972-2be1-45e4-8fd2-44a61d291a33" providerId="AD" clId="Web-{5FB38749-97F6-7916-FF04-D89EF638A010}" dt="2022-06-28T09:59:22.586" v="416"/>
          <ac:spMkLst>
            <pc:docMk/>
            <pc:sldMk cId="1106268651" sldId="275"/>
            <ac:spMk id="2" creationId="{F1FB7044-82C9-5F79-D2AF-1282432BAF5A}"/>
          </ac:spMkLst>
        </pc:spChg>
        <pc:spChg chg="mod">
          <ac:chgData name="DANIEL CORONADO MARTÍN" userId="S::daniel.coronado@alu.uclm.es::bd048972-2be1-45e4-8fd2-44a61d291a33" providerId="AD" clId="Web-{5FB38749-97F6-7916-FF04-D89EF638A010}" dt="2022-06-28T10:00:18.634" v="430" actId="20577"/>
          <ac:spMkLst>
            <pc:docMk/>
            <pc:sldMk cId="1106268651" sldId="275"/>
            <ac:spMk id="3" creationId="{882205C5-8262-DF50-492C-43A385C398A0}"/>
          </ac:spMkLst>
        </pc:spChg>
        <pc:spChg chg="add del mod">
          <ac:chgData name="DANIEL CORONADO MARTÍN" userId="S::daniel.coronado@alu.uclm.es::bd048972-2be1-45e4-8fd2-44a61d291a33" providerId="AD" clId="Web-{5FB38749-97F6-7916-FF04-D89EF638A010}" dt="2022-06-28T09:59:22.586" v="416"/>
          <ac:spMkLst>
            <pc:docMk/>
            <pc:sldMk cId="1106268651" sldId="275"/>
            <ac:spMk id="9" creationId="{C049588A-96D2-14F4-92EC-62AB7C1CFA0B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09:59:04.804" v="409"/>
          <ac:picMkLst>
            <pc:docMk/>
            <pc:sldMk cId="1106268651" sldId="275"/>
            <ac:picMk id="4" creationId="{F02F3178-0441-1F73-1706-A1089DFD7B24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09:59:25.102" v="417"/>
          <ac:picMkLst>
            <pc:docMk/>
            <pc:sldMk cId="1106268651" sldId="275"/>
            <ac:picMk id="5" creationId="{22349A48-F3FD-CBF7-D533-32BCF8210A05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09:59:15.117" v="414" actId="1076"/>
          <ac:picMkLst>
            <pc:docMk/>
            <pc:sldMk cId="1106268651" sldId="275"/>
            <ac:picMk id="6" creationId="{376CA122-2712-7EC1-B0CD-ED53FD0DAFF5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09:59:36.852" v="422" actId="14100"/>
          <ac:picMkLst>
            <pc:docMk/>
            <pc:sldMk cId="1106268651" sldId="275"/>
            <ac:picMk id="10" creationId="{56C3136D-6E35-59A8-6FD7-A0D9B0294F57}"/>
          </ac:picMkLst>
        </pc:picChg>
      </pc:sldChg>
      <pc:sldChg chg="addSp delSp modSp add replId addAnim delAnim">
        <pc:chgData name="DANIEL CORONADO MARTÍN" userId="S::daniel.coronado@alu.uclm.es::bd048972-2be1-45e4-8fd2-44a61d291a33" providerId="AD" clId="Web-{5FB38749-97F6-7916-FF04-D89EF638A010}" dt="2022-06-28T10:02:51.155" v="450"/>
        <pc:sldMkLst>
          <pc:docMk/>
          <pc:sldMk cId="1241587390" sldId="276"/>
        </pc:sldMkLst>
        <pc:spChg chg="mod">
          <ac:chgData name="DANIEL CORONADO MARTÍN" userId="S::daniel.coronado@alu.uclm.es::bd048972-2be1-45e4-8fd2-44a61d291a33" providerId="AD" clId="Web-{5FB38749-97F6-7916-FF04-D89EF638A010}" dt="2022-06-28T10:00:38.291" v="433" actId="20577"/>
          <ac:spMkLst>
            <pc:docMk/>
            <pc:sldMk cId="1241587390" sldId="276"/>
            <ac:spMk id="2" creationId="{F1FB7044-82C9-5F79-D2AF-1282432BAF5A}"/>
          </ac:spMkLst>
        </pc:spChg>
        <pc:picChg chg="add mod modCrop">
          <ac:chgData name="DANIEL CORONADO MARTÍN" userId="S::daniel.coronado@alu.uclm.es::bd048972-2be1-45e4-8fd2-44a61d291a33" providerId="AD" clId="Web-{5FB38749-97F6-7916-FF04-D89EF638A010}" dt="2022-06-28T10:02:51.155" v="450"/>
          <ac:picMkLst>
            <pc:docMk/>
            <pc:sldMk cId="1241587390" sldId="276"/>
            <ac:picMk id="4" creationId="{1AF3E03C-26EB-1199-01D5-39C6BA14E214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00:41.541" v="434"/>
          <ac:picMkLst>
            <pc:docMk/>
            <pc:sldMk cId="1241587390" sldId="276"/>
            <ac:picMk id="12" creationId="{E0BAC8AB-B043-ADAF-7BB3-03D26A16C061}"/>
          </ac:picMkLst>
        </pc:picChg>
      </pc:sldChg>
      <pc:sldChg chg="addSp delSp modSp add replId">
        <pc:chgData name="DANIEL CORONADO MARTÍN" userId="S::daniel.coronado@alu.uclm.es::bd048972-2be1-45e4-8fd2-44a61d291a33" providerId="AD" clId="Web-{5FB38749-97F6-7916-FF04-D89EF638A010}" dt="2022-06-28T10:15:51.726" v="579" actId="20577"/>
        <pc:sldMkLst>
          <pc:docMk/>
          <pc:sldMk cId="1110898681" sldId="277"/>
        </pc:sldMkLst>
        <pc:spChg chg="mod">
          <ac:chgData name="DANIEL CORONADO MARTÍN" userId="S::daniel.coronado@alu.uclm.es::bd048972-2be1-45e4-8fd2-44a61d291a33" providerId="AD" clId="Web-{5FB38749-97F6-7916-FF04-D89EF638A010}" dt="2022-06-28T10:15:51.726" v="579" actId="20577"/>
          <ac:spMkLst>
            <pc:docMk/>
            <pc:sldMk cId="1110898681" sldId="277"/>
            <ac:spMk id="3" creationId="{882205C5-8262-DF50-492C-43A385C398A0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10:11:08.999" v="518"/>
          <ac:picMkLst>
            <pc:docMk/>
            <pc:sldMk cId="1110898681" sldId="277"/>
            <ac:picMk id="4" creationId="{F02F3178-0441-1F73-1706-A1089DFD7B24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11:08.264" v="517"/>
          <ac:picMkLst>
            <pc:docMk/>
            <pc:sldMk cId="1110898681" sldId="277"/>
            <ac:picMk id="5" creationId="{22349A48-F3FD-CBF7-D533-32BCF8210A05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02:01.200" v="444"/>
          <ac:picMkLst>
            <pc:docMk/>
            <pc:sldMk cId="1110898681" sldId="277"/>
            <ac:picMk id="7" creationId="{7A3CF2F6-C701-A497-94F3-1912A732EDC0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12:00.203" v="539" actId="14100"/>
          <ac:picMkLst>
            <pc:docMk/>
            <pc:sldMk cId="1110898681" sldId="277"/>
            <ac:picMk id="8" creationId="{BF455A7E-CB7F-1752-B94F-CDBB972EC5AF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12:09.860" v="541" actId="1076"/>
          <ac:picMkLst>
            <pc:docMk/>
            <pc:sldMk cId="1110898681" sldId="277"/>
            <ac:picMk id="9" creationId="{F01D1860-A361-E274-908B-71B40BF100A4}"/>
          </ac:picMkLst>
        </pc:picChg>
      </pc:sldChg>
      <pc:sldChg chg="addSp delSp modSp add replId">
        <pc:chgData name="DANIEL CORONADO MARTÍN" userId="S::daniel.coronado@alu.uclm.es::bd048972-2be1-45e4-8fd2-44a61d291a33" providerId="AD" clId="Web-{5FB38749-97F6-7916-FF04-D89EF638A010}" dt="2022-06-28T10:15:43.257" v="577" actId="20577"/>
        <pc:sldMkLst>
          <pc:docMk/>
          <pc:sldMk cId="13614210" sldId="278"/>
        </pc:sldMkLst>
        <pc:spChg chg="mod">
          <ac:chgData name="DANIEL CORONADO MARTÍN" userId="S::daniel.coronado@alu.uclm.es::bd048972-2be1-45e4-8fd2-44a61d291a33" providerId="AD" clId="Web-{5FB38749-97F6-7916-FF04-D89EF638A010}" dt="2022-06-28T10:15:43.257" v="577" actId="20577"/>
          <ac:spMkLst>
            <pc:docMk/>
            <pc:sldMk cId="13614210" sldId="278"/>
            <ac:spMk id="3" creationId="{882205C5-8262-DF50-492C-43A385C398A0}"/>
          </ac:spMkLst>
        </pc:spChg>
        <pc:picChg chg="add">
          <ac:chgData name="DANIEL CORONADO MARTÍN" userId="S::daniel.coronado@alu.uclm.es::bd048972-2be1-45e4-8fd2-44a61d291a33" providerId="AD" clId="Web-{5FB38749-97F6-7916-FF04-D89EF638A010}" dt="2022-06-28T10:12:59.362" v="546"/>
          <ac:picMkLst>
            <pc:docMk/>
            <pc:sldMk cId="13614210" sldId="278"/>
            <ac:picMk id="5" creationId="{246F953A-DAB3-41F2-B851-A7851E2D61BF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13:23.690" v="550"/>
          <ac:picMkLst>
            <pc:docMk/>
            <pc:sldMk cId="13614210" sldId="278"/>
            <ac:picMk id="6" creationId="{376CA122-2712-7EC1-B0CD-ED53FD0DAFF5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12:58.424" v="545"/>
          <ac:picMkLst>
            <pc:docMk/>
            <pc:sldMk cId="13614210" sldId="278"/>
            <ac:picMk id="7" creationId="{7A3CF2F6-C701-A497-94F3-1912A732EDC0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14:21.942" v="569" actId="1076"/>
          <ac:picMkLst>
            <pc:docMk/>
            <pc:sldMk cId="13614210" sldId="278"/>
            <ac:picMk id="8" creationId="{75A0CD3D-CFDE-D520-0943-24A7CE982645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13:21.378" v="549"/>
          <ac:picMkLst>
            <pc:docMk/>
            <pc:sldMk cId="13614210" sldId="278"/>
            <ac:picMk id="10" creationId="{56C3136D-6E35-59A8-6FD7-A0D9B0294F57}"/>
          </ac:picMkLst>
        </pc:picChg>
      </pc:sldChg>
      <pc:sldChg chg="addSp delSp modSp new addAnim modAnim">
        <pc:chgData name="DANIEL CORONADO MARTÍN" userId="S::daniel.coronado@alu.uclm.es::bd048972-2be1-45e4-8fd2-44a61d291a33" providerId="AD" clId="Web-{5FB38749-97F6-7916-FF04-D89EF638A010}" dt="2022-06-28T10:25:06.963" v="651" actId="1076"/>
        <pc:sldMkLst>
          <pc:docMk/>
          <pc:sldMk cId="2423788736" sldId="279"/>
        </pc:sldMkLst>
        <pc:spChg chg="mod">
          <ac:chgData name="DANIEL CORONADO MARTÍN" userId="S::daniel.coronado@alu.uclm.es::bd048972-2be1-45e4-8fd2-44a61d291a33" providerId="AD" clId="Web-{5FB38749-97F6-7916-FF04-D89EF638A010}" dt="2022-06-28T10:19:42.702" v="604" actId="1076"/>
          <ac:spMkLst>
            <pc:docMk/>
            <pc:sldMk cId="2423788736" sldId="279"/>
            <ac:spMk id="2" creationId="{40A3123E-3F9E-AF24-6E86-CC7569C2DBCE}"/>
          </ac:spMkLst>
        </pc:spChg>
        <pc:spChg chg="del">
          <ac:chgData name="DANIEL CORONADO MARTÍN" userId="S::daniel.coronado@alu.uclm.es::bd048972-2be1-45e4-8fd2-44a61d291a33" providerId="AD" clId="Web-{5FB38749-97F6-7916-FF04-D89EF638A010}" dt="2022-06-28T10:18:30.278" v="598"/>
          <ac:spMkLst>
            <pc:docMk/>
            <pc:sldMk cId="2423788736" sldId="279"/>
            <ac:spMk id="3" creationId="{DED6AD2A-222C-7B65-68DF-9764E6BEF6CC}"/>
          </ac:spMkLst>
        </pc:spChg>
        <pc:picChg chg="add mod ord">
          <ac:chgData name="DANIEL CORONADO MARTÍN" userId="S::daniel.coronado@alu.uclm.es::bd048972-2be1-45e4-8fd2-44a61d291a33" providerId="AD" clId="Web-{5FB38749-97F6-7916-FF04-D89EF638A010}" dt="2022-06-28T10:22:30.661" v="625" actId="14100"/>
          <ac:picMkLst>
            <pc:docMk/>
            <pc:sldMk cId="2423788736" sldId="279"/>
            <ac:picMk id="4" creationId="{D5D7A76A-E1EC-FCB3-10DF-CC1D0FC293AC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22:34.724" v="626" actId="14100"/>
          <ac:picMkLst>
            <pc:docMk/>
            <pc:sldMk cId="2423788736" sldId="279"/>
            <ac:picMk id="5" creationId="{1EA28277-BFA2-F0AF-AF10-2E0CE767A14B}"/>
          </ac:picMkLst>
        </pc:picChg>
        <pc:picChg chg="add del mod modCrop">
          <ac:chgData name="DANIEL CORONADO MARTÍN" userId="S::daniel.coronado@alu.uclm.es::bd048972-2be1-45e4-8fd2-44a61d291a33" providerId="AD" clId="Web-{5FB38749-97F6-7916-FF04-D89EF638A010}" dt="2022-06-28T10:21:15.158" v="616"/>
          <ac:picMkLst>
            <pc:docMk/>
            <pc:sldMk cId="2423788736" sldId="279"/>
            <ac:picMk id="6" creationId="{28909A0B-22CC-B0B3-6C6C-B750706C14DB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2:20.020" v="623"/>
          <ac:picMkLst>
            <pc:docMk/>
            <pc:sldMk cId="2423788736" sldId="279"/>
            <ac:picMk id="7" creationId="{6DFD46B1-0B8E-B044-519D-1591BEF32BA9}"/>
          </ac:picMkLst>
        </pc:picChg>
        <pc:picChg chg="add del">
          <ac:chgData name="DANIEL CORONADO MARTÍN" userId="S::daniel.coronado@alu.uclm.es::bd048972-2be1-45e4-8fd2-44a61d291a33" providerId="AD" clId="Web-{5FB38749-97F6-7916-FF04-D89EF638A010}" dt="2022-06-28T10:24:40.540" v="647"/>
          <ac:picMkLst>
            <pc:docMk/>
            <pc:sldMk cId="2423788736" sldId="279"/>
            <ac:picMk id="14" creationId="{B5226705-BB5D-85BA-F3A4-40B66E65B364}"/>
          </ac:picMkLst>
        </pc:picChg>
        <pc:inkChg chg="add del">
          <ac:chgData name="DANIEL CORONADO MARTÍN" userId="S::daniel.coronado@alu.uclm.es::bd048972-2be1-45e4-8fd2-44a61d291a33" providerId="AD" clId="Web-{5FB38749-97F6-7916-FF04-D89EF638A010}" dt="2022-06-28T10:23:19.475" v="630"/>
          <ac:inkMkLst>
            <pc:docMk/>
            <pc:sldMk cId="2423788736" sldId="279"/>
            <ac:inkMk id="9" creationId="{9325EB7B-3EA3-F4D9-23F2-01E3ED595734}"/>
          </ac:inkMkLst>
        </pc:inkChg>
        <pc:inkChg chg="add del">
          <ac:chgData name="DANIEL CORONADO MARTÍN" userId="S::daniel.coronado@alu.uclm.es::bd048972-2be1-45e4-8fd2-44a61d291a33" providerId="AD" clId="Web-{5FB38749-97F6-7916-FF04-D89EF638A010}" dt="2022-06-28T10:23:22.694" v="632"/>
          <ac:inkMkLst>
            <pc:docMk/>
            <pc:sldMk cId="2423788736" sldId="279"/>
            <ac:inkMk id="10" creationId="{B5641929-BCA4-33C3-C877-41BA28601D4C}"/>
          </ac:inkMkLst>
        </pc:inkChg>
        <pc:cxnChg chg="add mod">
          <ac:chgData name="DANIEL CORONADO MARTÍN" userId="S::daniel.coronado@alu.uclm.es::bd048972-2be1-45e4-8fd2-44a61d291a33" providerId="AD" clId="Web-{5FB38749-97F6-7916-FF04-D89EF638A010}" dt="2022-06-28T10:24:07.398" v="640"/>
          <ac:cxnSpMkLst>
            <pc:docMk/>
            <pc:sldMk cId="2423788736" sldId="279"/>
            <ac:cxnSpMk id="8" creationId="{38118EA4-54E6-B2DE-4583-8D7C341DF717}"/>
          </ac:cxnSpMkLst>
        </pc:cxnChg>
        <pc:cxnChg chg="add mod">
          <ac:chgData name="DANIEL CORONADO MARTÍN" userId="S::daniel.coronado@alu.uclm.es::bd048972-2be1-45e4-8fd2-44a61d291a33" providerId="AD" clId="Web-{5FB38749-97F6-7916-FF04-D89EF638A010}" dt="2022-06-28T10:24:35.868" v="645" actId="14100"/>
          <ac:cxnSpMkLst>
            <pc:docMk/>
            <pc:sldMk cId="2423788736" sldId="279"/>
            <ac:cxnSpMk id="12" creationId="{80D7F486-7EBC-CB96-2DA9-CE711EC7E79E}"/>
          </ac:cxnSpMkLst>
        </pc:cxnChg>
        <pc:cxnChg chg="add mod">
          <ac:chgData name="DANIEL CORONADO MARTÍN" userId="S::daniel.coronado@alu.uclm.es::bd048972-2be1-45e4-8fd2-44a61d291a33" providerId="AD" clId="Web-{5FB38749-97F6-7916-FF04-D89EF638A010}" dt="2022-06-28T10:25:06.963" v="651" actId="1076"/>
          <ac:cxnSpMkLst>
            <pc:docMk/>
            <pc:sldMk cId="2423788736" sldId="279"/>
            <ac:cxnSpMk id="16" creationId="{D453983F-6D8E-8957-8930-AB166B4827E2}"/>
          </ac:cxnSpMkLst>
        </pc:cxnChg>
      </pc:sldChg>
      <pc:sldChg chg="addSp delSp modSp add replId">
        <pc:chgData name="DANIEL CORONADO MARTÍN" userId="S::daniel.coronado@alu.uclm.es::bd048972-2be1-45e4-8fd2-44a61d291a33" providerId="AD" clId="Web-{5FB38749-97F6-7916-FF04-D89EF638A010}" dt="2022-06-28T10:31:02.036" v="717" actId="1076"/>
        <pc:sldMkLst>
          <pc:docMk/>
          <pc:sldMk cId="2155048950" sldId="280"/>
        </pc:sldMkLst>
        <pc:spChg chg="add del mod">
          <ac:chgData name="DANIEL CORONADO MARTÍN" userId="S::daniel.coronado@alu.uclm.es::bd048972-2be1-45e4-8fd2-44a61d291a33" providerId="AD" clId="Web-{5FB38749-97F6-7916-FF04-D89EF638A010}" dt="2022-06-28T10:25:27.713" v="653"/>
          <ac:spMkLst>
            <pc:docMk/>
            <pc:sldMk cId="2155048950" sldId="280"/>
            <ac:spMk id="6" creationId="{3695A7B2-A5F4-0563-2B9E-272C024DE580}"/>
          </ac:spMkLst>
        </pc:spChg>
        <pc:picChg chg="del">
          <ac:chgData name="DANIEL CORONADO MARTÍN" userId="S::daniel.coronado@alu.uclm.es::bd048972-2be1-45e4-8fd2-44a61d291a33" providerId="AD" clId="Web-{5FB38749-97F6-7916-FF04-D89EF638A010}" dt="2022-06-28T10:25:22.494" v="652"/>
          <ac:picMkLst>
            <pc:docMk/>
            <pc:sldMk cId="2155048950" sldId="280"/>
            <ac:picMk id="4" creationId="{D5D7A76A-E1EC-FCB3-10DF-CC1D0FC293AC}"/>
          </ac:picMkLst>
        </pc:picChg>
        <pc:picChg chg="del">
          <ac:chgData name="DANIEL CORONADO MARTÍN" userId="S::daniel.coronado@alu.uclm.es::bd048972-2be1-45e4-8fd2-44a61d291a33" providerId="AD" clId="Web-{5FB38749-97F6-7916-FF04-D89EF638A010}" dt="2022-06-28T10:25:27.932" v="654"/>
          <ac:picMkLst>
            <pc:docMk/>
            <pc:sldMk cId="2155048950" sldId="280"/>
            <ac:picMk id="5" creationId="{1EA28277-BFA2-F0AF-AF10-2E0CE767A14B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5:49.495" v="660"/>
          <ac:picMkLst>
            <pc:docMk/>
            <pc:sldMk cId="2155048950" sldId="280"/>
            <ac:picMk id="7" creationId="{6516010A-685E-59B7-1B79-74E365C68D9D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6:14.137" v="665"/>
          <ac:picMkLst>
            <pc:docMk/>
            <pc:sldMk cId="2155048950" sldId="280"/>
            <ac:picMk id="8" creationId="{0FDA8BF7-8F71-F110-36FD-BCC269054319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7:12.092" v="680"/>
          <ac:picMkLst>
            <pc:docMk/>
            <pc:sldMk cId="2155048950" sldId="280"/>
            <ac:picMk id="9" creationId="{CB75F7ED-F782-20DE-806E-450465895D9F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7:10.998" v="679"/>
          <ac:picMkLst>
            <pc:docMk/>
            <pc:sldMk cId="2155048950" sldId="280"/>
            <ac:picMk id="10" creationId="{4105FEAB-B558-23B3-E89E-C834BCCCABC0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28:16.828" v="689"/>
          <ac:picMkLst>
            <pc:docMk/>
            <pc:sldMk cId="2155048950" sldId="280"/>
            <ac:picMk id="11" creationId="{2865F55B-5211-85E6-71E9-109903E5B282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31:02.036" v="717" actId="1076"/>
          <ac:picMkLst>
            <pc:docMk/>
            <pc:sldMk cId="2155048950" sldId="280"/>
            <ac:picMk id="12" creationId="{47FFB7C1-3EC1-A5DC-1EE1-D4C1C0A1A958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30:42.083" v="715" actId="1076"/>
          <ac:picMkLst>
            <pc:docMk/>
            <pc:sldMk cId="2155048950" sldId="280"/>
            <ac:picMk id="13" creationId="{71DB2C49-DF4D-4D03-13BD-3C18EF245F1A}"/>
          </ac:picMkLst>
        </pc:picChg>
        <pc:picChg chg="add del mod">
          <ac:chgData name="DANIEL CORONADO MARTÍN" userId="S::daniel.coronado@alu.uclm.es::bd048972-2be1-45e4-8fd2-44a61d291a33" providerId="AD" clId="Web-{5FB38749-97F6-7916-FF04-D89EF638A010}" dt="2022-06-28T10:30:15.113" v="705"/>
          <ac:picMkLst>
            <pc:docMk/>
            <pc:sldMk cId="2155048950" sldId="280"/>
            <ac:picMk id="14" creationId="{4FA0DEE6-C897-C661-262F-16A806D62403}"/>
          </ac:picMkLst>
        </pc:picChg>
        <pc:picChg chg="add mod">
          <ac:chgData name="DANIEL CORONADO MARTÍN" userId="S::daniel.coronado@alu.uclm.es::bd048972-2be1-45e4-8fd2-44a61d291a33" providerId="AD" clId="Web-{5FB38749-97F6-7916-FF04-D89EF638A010}" dt="2022-06-28T10:30:49.270" v="716" actId="1076"/>
          <ac:picMkLst>
            <pc:docMk/>
            <pc:sldMk cId="2155048950" sldId="280"/>
            <ac:picMk id="15" creationId="{2DB464B9-4429-D205-2F86-C3ED7D6BD893}"/>
          </ac:picMkLst>
        </pc:picChg>
      </pc:sldChg>
    </pc:docChg>
  </pc:docChgLst>
  <pc:docChgLst>
    <pc:chgData name="DANIEL CORONADO MARTÍN" userId="S::daniel.coronado@alu.uclm.es::bd048972-2be1-45e4-8fd2-44a61d291a33" providerId="AD" clId="Web-{DD100DA1-E6E3-44D1-6BF8-9EA206B1FFCD}"/>
    <pc:docChg chg="addSld delSld modSld sldOrd">
      <pc:chgData name="DANIEL CORONADO MARTÍN" userId="S::daniel.coronado@alu.uclm.es::bd048972-2be1-45e4-8fd2-44a61d291a33" providerId="AD" clId="Web-{DD100DA1-E6E3-44D1-6BF8-9EA206B1FFCD}" dt="2022-06-29T11:34:54.252" v="5"/>
      <pc:docMkLst>
        <pc:docMk/>
      </pc:docMkLst>
      <pc:sldChg chg="modSp">
        <pc:chgData name="DANIEL CORONADO MARTÍN" userId="S::daniel.coronado@alu.uclm.es::bd048972-2be1-45e4-8fd2-44a61d291a33" providerId="AD" clId="Web-{DD100DA1-E6E3-44D1-6BF8-9EA206B1FFCD}" dt="2022-06-29T09:19:45.822" v="0" actId="20577"/>
        <pc:sldMkLst>
          <pc:docMk/>
          <pc:sldMk cId="2808106147" sldId="256"/>
        </pc:sldMkLst>
        <pc:spChg chg="mod">
          <ac:chgData name="DANIEL CORONADO MARTÍN" userId="S::daniel.coronado@alu.uclm.es::bd048972-2be1-45e4-8fd2-44a61d291a33" providerId="AD" clId="Web-{DD100DA1-E6E3-44D1-6BF8-9EA206B1FFCD}" dt="2022-06-29T09:19:45.822" v="0" actId="20577"/>
          <ac:spMkLst>
            <pc:docMk/>
            <pc:sldMk cId="2808106147" sldId="256"/>
            <ac:spMk id="2" creationId="{00000000-0000-0000-0000-000000000000}"/>
          </ac:spMkLst>
        </pc:spChg>
      </pc:sldChg>
      <pc:sldChg chg="del">
        <pc:chgData name="DANIEL CORONADO MARTÍN" userId="S::daniel.coronado@alu.uclm.es::bd048972-2be1-45e4-8fd2-44a61d291a33" providerId="AD" clId="Web-{DD100DA1-E6E3-44D1-6BF8-9EA206B1FFCD}" dt="2022-06-29T11:34:54.252" v="5"/>
        <pc:sldMkLst>
          <pc:docMk/>
          <pc:sldMk cId="2578691710" sldId="262"/>
        </pc:sldMkLst>
      </pc:sldChg>
      <pc:sldChg chg="del">
        <pc:chgData name="DANIEL CORONADO MARTÍN" userId="S::daniel.coronado@alu.uclm.es::bd048972-2be1-45e4-8fd2-44a61d291a33" providerId="AD" clId="Web-{DD100DA1-E6E3-44D1-6BF8-9EA206B1FFCD}" dt="2022-06-29T11:19:58.234" v="3"/>
        <pc:sldMkLst>
          <pc:docMk/>
          <pc:sldMk cId="2718104621" sldId="263"/>
        </pc:sldMkLst>
      </pc:sldChg>
      <pc:sldChg chg="del">
        <pc:chgData name="DANIEL CORONADO MARTÍN" userId="S::daniel.coronado@alu.uclm.es::bd048972-2be1-45e4-8fd2-44a61d291a33" providerId="AD" clId="Web-{DD100DA1-E6E3-44D1-6BF8-9EA206B1FFCD}" dt="2022-06-29T11:34:51.267" v="4"/>
        <pc:sldMkLst>
          <pc:docMk/>
          <pc:sldMk cId="386436274" sldId="281"/>
        </pc:sldMkLst>
      </pc:sldChg>
      <pc:sldChg chg="add ord replId">
        <pc:chgData name="DANIEL CORONADO MARTÍN" userId="S::daniel.coronado@alu.uclm.es::bd048972-2be1-45e4-8fd2-44a61d291a33" providerId="AD" clId="Web-{DD100DA1-E6E3-44D1-6BF8-9EA206B1FFCD}" dt="2022-06-29T11:19:46.624" v="2"/>
        <pc:sldMkLst>
          <pc:docMk/>
          <pc:sldMk cId="1409077080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4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8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1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9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5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6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97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D9C35-4211-A542-87DB-CD8E9E4B3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7" r="6251" b="625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46107" y="3906223"/>
            <a:ext cx="5233986" cy="1606553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Evaluación Estética de Fotografías: </a:t>
            </a:r>
            <a:r>
              <a:rPr lang="es-ES" sz="3600" dirty="0">
                <a:ea typeface="+mj-lt"/>
                <a:cs typeface="+mj-lt"/>
              </a:rPr>
              <a:t>Modelos Profundos y Transformers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553325" y="5597816"/>
            <a:ext cx="4305300" cy="822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s-ES" sz="2000" dirty="0"/>
              <a:t>Daniel Coronado Martín</a:t>
            </a:r>
            <a:endParaRPr lang="es-ES" sz="2000" dirty="0">
              <a:solidFill>
                <a:srgbClr val="FFFFFF">
                  <a:alpha val="70000"/>
                </a:srgbClr>
              </a:solidFill>
            </a:endParaRPr>
          </a:p>
          <a:p>
            <a:pPr algn="r">
              <a:lnSpc>
                <a:spcPct val="115000"/>
              </a:lnSpc>
            </a:pPr>
            <a:r>
              <a:rPr lang="es-ES" sz="2000" i="1" dirty="0"/>
              <a:t>Grado en Ingeniería Informática</a:t>
            </a:r>
            <a:endParaRPr lang="es-ES" sz="2000" i="1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0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/>
              <a:t> CIFAR-10</a:t>
            </a:r>
            <a:endParaRPr lang="es-ES" dirty="0" err="1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973A88A2-FAAF-F4AF-4FFB-E182D9D6D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2" r="15333" b="-206"/>
          <a:stretch/>
        </p:blipFill>
        <p:spPr>
          <a:xfrm>
            <a:off x="4770863" y="1247136"/>
            <a:ext cx="5809222" cy="45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/>
              <a:t> </a:t>
            </a:r>
            <a:r>
              <a:rPr lang="es-ES" sz="2800" i="1" dirty="0" err="1"/>
              <a:t>ViT</a:t>
            </a:r>
            <a:r>
              <a:rPr lang="es-ES" sz="2800" i="1" dirty="0"/>
              <a:t> sobre CIFAR-10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0.001</a:t>
            </a:r>
            <a:endParaRPr lang="es-ES" dirty="0">
              <a:solidFill>
                <a:srgbClr val="FFFFFF">
                  <a:alpha val="70000"/>
                </a:srgbClr>
              </a:solidFill>
            </a:endParaRPr>
          </a:p>
          <a:p>
            <a:pPr marL="457200" indent="-457200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256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20</a:t>
            </a:r>
          </a:p>
          <a:p>
            <a:pPr marL="457200" indent="-457200"/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77.4%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AE44D94-092C-97E4-347C-19EEEE1B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38" y="3432457"/>
            <a:ext cx="4099930" cy="2736360"/>
          </a:xfrm>
          <a:prstGeom prst="rect">
            <a:avLst/>
          </a:prstGeom>
        </p:spPr>
      </p:pic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66F5388-4482-0646-7B30-98780591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21" y="556807"/>
            <a:ext cx="4090636" cy="2752137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166E1D3E-1E64-E4F4-9992-37DC6A733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2" r="15333" b="-206"/>
          <a:stretch/>
        </p:blipFill>
        <p:spPr>
          <a:xfrm>
            <a:off x="10149114" y="4350"/>
            <a:ext cx="2045685" cy="15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 err="1"/>
              <a:t>ConvMixer</a:t>
            </a:r>
            <a:r>
              <a:rPr lang="es-ES" sz="2800" i="1" dirty="0"/>
              <a:t> sobre CIFAR-10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0.001</a:t>
            </a:r>
            <a:endParaRPr lang="es-ES" dirty="0">
              <a:solidFill>
                <a:srgbClr val="FFFFFF">
                  <a:alpha val="70000"/>
                </a:srgbClr>
              </a:solidFill>
            </a:endParaRPr>
          </a:p>
          <a:p>
            <a:pPr marL="457200" indent="-457200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128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10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/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82%</a:t>
            </a:r>
          </a:p>
        </p:txBody>
      </p:sp>
      <p:pic>
        <p:nvPicPr>
          <p:cNvPr id="6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5312BF-48ED-C011-6E83-3A25EE05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81" y="3383119"/>
            <a:ext cx="4108526" cy="2842397"/>
          </a:xfrm>
          <a:prstGeom prst="rect">
            <a:avLst/>
          </a:prstGeom>
        </p:spPr>
      </p:pic>
      <p:pic>
        <p:nvPicPr>
          <p:cNvPr id="7" name="Imagen 7" descr="Imagen que contiene Forma&#10;&#10;Descripción generada automáticamente">
            <a:extLst>
              <a:ext uri="{FF2B5EF4-FFF2-40B4-BE49-F238E27FC236}">
                <a16:creationId xmlns:a16="http://schemas.microsoft.com/office/drawing/2014/main" id="{1C0B6936-85D6-0B94-B2C2-E49DD2E0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59" y="634357"/>
            <a:ext cx="4164980" cy="2792187"/>
          </a:xfrm>
          <a:prstGeom prst="rect">
            <a:avLst/>
          </a:prstGeom>
        </p:spPr>
      </p:pic>
      <p:pic>
        <p:nvPicPr>
          <p:cNvPr id="15" name="Imagen 8">
            <a:extLst>
              <a:ext uri="{FF2B5EF4-FFF2-40B4-BE49-F238E27FC236}">
                <a16:creationId xmlns:a16="http://schemas.microsoft.com/office/drawing/2014/main" id="{1519CBFC-73A9-2CCB-580E-DBC771DB8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2" r="15333" b="-206"/>
          <a:stretch/>
        </p:blipFill>
        <p:spPr>
          <a:xfrm>
            <a:off x="10149114" y="4350"/>
            <a:ext cx="2045685" cy="15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/>
              <a:t>CIFAR-100</a:t>
            </a:r>
          </a:p>
        </p:txBody>
      </p:sp>
      <p:pic>
        <p:nvPicPr>
          <p:cNvPr id="12" name="Imagen 12">
            <a:extLst>
              <a:ext uri="{FF2B5EF4-FFF2-40B4-BE49-F238E27FC236}">
                <a16:creationId xmlns:a16="http://schemas.microsoft.com/office/drawing/2014/main" id="{E0BAC8AB-B043-ADAF-7BB3-03D26A16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49" y="802888"/>
            <a:ext cx="5242931" cy="52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02F3178-0441-1F73-1706-A1089DFD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29" y="3429814"/>
            <a:ext cx="4164979" cy="2795470"/>
          </a:xfrm>
          <a:prstGeom prst="rect">
            <a:avLst/>
          </a:prstGeom>
        </p:spPr>
      </p:pic>
      <p:pic>
        <p:nvPicPr>
          <p:cNvPr id="5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2349A48-F3FD-CBF7-D533-32BCF821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229" y="631215"/>
            <a:ext cx="4164980" cy="27984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>
                <a:ea typeface="+mj-lt"/>
                <a:cs typeface="+mj-lt"/>
              </a:rPr>
              <a:t>Modelos </a:t>
            </a:r>
            <a:r>
              <a:rPr lang="es-ES" sz="2800" i="1" err="1">
                <a:ea typeface="+mj-lt"/>
                <a:cs typeface="+mj-lt"/>
              </a:rPr>
              <a:t>pre-entrenados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i="1" dirty="0">
                <a:ea typeface="+mn-lt"/>
                <a:cs typeface="+mn-lt"/>
              </a:rPr>
              <a:t>vit_base_patch32_224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0.00001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256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30</a:t>
            </a:r>
            <a:endParaRPr lang="es-ES">
              <a:solidFill>
                <a:srgbClr val="FFFFFF">
                  <a:alpha val="70000"/>
                </a:srgbClr>
              </a:solidFill>
            </a:endParaRPr>
          </a:p>
          <a:p>
            <a:pPr marL="0" indent="0" algn="just">
              <a:buNone/>
            </a:pP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90,57%</a:t>
            </a:r>
            <a:endParaRPr lang="es-ES" b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7" name="Imagen 12">
            <a:extLst>
              <a:ext uri="{FF2B5EF4-FFF2-40B4-BE49-F238E27FC236}">
                <a16:creationId xmlns:a16="http://schemas.microsoft.com/office/drawing/2014/main" id="{7A3CF2F6-C701-A497-94F3-1912A732E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157" y="3716"/>
            <a:ext cx="1693126" cy="17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>
                <a:ea typeface="+mj-lt"/>
                <a:cs typeface="+mj-lt"/>
              </a:rPr>
              <a:t>Modelos </a:t>
            </a:r>
            <a:r>
              <a:rPr lang="es-ES" sz="2800" i="1" err="1">
                <a:ea typeface="+mj-lt"/>
                <a:cs typeface="+mj-lt"/>
              </a:rPr>
              <a:t>pre-entrenados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i="1" dirty="0">
                <a:ea typeface="+mn-lt"/>
                <a:cs typeface="+mn-lt"/>
              </a:rPr>
              <a:t>convmixer_768_32</a:t>
            </a:r>
            <a:endParaRPr lang="es-ES" i="1" dirty="0"/>
          </a:p>
          <a:p>
            <a:pPr algn="just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0.00001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32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20</a:t>
            </a:r>
            <a:endParaRPr lang="es-E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 algn="just">
              <a:buNone/>
            </a:pP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80,85%</a:t>
            </a:r>
            <a:endParaRPr lang="es-ES" b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7" name="Imagen 12">
            <a:extLst>
              <a:ext uri="{FF2B5EF4-FFF2-40B4-BE49-F238E27FC236}">
                <a16:creationId xmlns:a16="http://schemas.microsoft.com/office/drawing/2014/main" id="{7A3CF2F6-C701-A497-94F3-1912A732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157" y="3716"/>
            <a:ext cx="1693126" cy="1702418"/>
          </a:xfrm>
          <a:prstGeom prst="rect">
            <a:avLst/>
          </a:prstGeom>
        </p:spPr>
      </p:pic>
      <p:pic>
        <p:nvPicPr>
          <p:cNvPr id="6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76CA122-2712-7EC1-B0CD-ED53FD0D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29" y="3425980"/>
            <a:ext cx="4172181" cy="2765966"/>
          </a:xfrm>
          <a:prstGeom prst="rect">
            <a:avLst/>
          </a:prstGeom>
        </p:spPr>
      </p:pic>
      <p:pic>
        <p:nvPicPr>
          <p:cNvPr id="10" name="Imagen 10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56C3136D-6E35-59A8-6FD7-A0D9B029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932" y="693466"/>
            <a:ext cx="4173575" cy="27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/>
              <a:t>AVA</a:t>
            </a:r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AF3E03C-26EB-1199-01D5-39C6BA14E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247"/>
          <a:stretch/>
        </p:blipFill>
        <p:spPr>
          <a:xfrm>
            <a:off x="1184702" y="2400507"/>
            <a:ext cx="10088601" cy="2363785"/>
          </a:xfrm>
        </p:spPr>
      </p:pic>
    </p:spTree>
    <p:extLst>
      <p:ext uri="{BB962C8B-B14F-4D97-AF65-F5344CB8AC3E}">
        <p14:creationId xmlns:p14="http://schemas.microsoft.com/office/powerpoint/2010/main" val="12415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>
                <a:ea typeface="+mj-lt"/>
                <a:cs typeface="+mj-lt"/>
              </a:rPr>
              <a:t>Modelos </a:t>
            </a:r>
            <a:r>
              <a:rPr lang="es-ES" sz="2800" i="1" err="1">
                <a:ea typeface="+mj-lt"/>
                <a:cs typeface="+mj-lt"/>
              </a:rPr>
              <a:t>pre-entrenados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i="1" dirty="0">
                <a:ea typeface="+mn-lt"/>
                <a:cs typeface="+mn-lt"/>
              </a:rPr>
              <a:t>vit_base_patch32_224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0.000001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64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30</a:t>
            </a:r>
            <a:endParaRPr lang="es-ES">
              <a:solidFill>
                <a:srgbClr val="FFFFFF">
                  <a:alpha val="70000"/>
                </a:srgbClr>
              </a:solidFill>
            </a:endParaRPr>
          </a:p>
          <a:p>
            <a:pPr marL="0" indent="0" algn="just">
              <a:buNone/>
            </a:pP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0.005325 ECM</a:t>
            </a:r>
            <a:endParaRPr lang="es-ES" b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8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F455A7E-CB7F-1752-B94F-CDBB972EC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47"/>
          <a:stretch/>
        </p:blipFill>
        <p:spPr>
          <a:xfrm>
            <a:off x="9325093" y="2995"/>
            <a:ext cx="2868185" cy="681808"/>
          </a:xfrm>
          <a:prstGeom prst="rect">
            <a:avLst/>
          </a:prstGeom>
        </p:spPr>
      </p:pic>
      <p:pic>
        <p:nvPicPr>
          <p:cNvPr id="9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01D1860-A361-E274-908B-71B40BF1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45" y="1933269"/>
            <a:ext cx="5874835" cy="31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B7044-82C9-5F79-D2AF-1282432B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lang="es-ES" sz="2800" i="1" dirty="0">
                <a:ea typeface="+mj-lt"/>
                <a:cs typeface="+mj-lt"/>
              </a:rPr>
              <a:t>Modelos </a:t>
            </a:r>
            <a:r>
              <a:rPr lang="es-ES" sz="2800" i="1" err="1">
                <a:ea typeface="+mj-lt"/>
                <a:cs typeface="+mj-lt"/>
              </a:rPr>
              <a:t>pre-entrenados</a:t>
            </a: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205C5-8262-DF50-492C-43A385C3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i="1" dirty="0">
                <a:ea typeface="+mn-lt"/>
                <a:cs typeface="+mn-lt"/>
              </a:rPr>
              <a:t>convmixer_768_32</a:t>
            </a:r>
            <a:endParaRPr lang="es-ES" i="1" dirty="0"/>
          </a:p>
          <a:p>
            <a:pPr algn="just"/>
            <a:r>
              <a:rPr lang="es-ES" dirty="0" err="1">
                <a:ea typeface="+mn-lt"/>
                <a:cs typeface="+mn-lt"/>
              </a:rPr>
              <a:t>learning_rate</a:t>
            </a:r>
            <a:r>
              <a:rPr lang="es-ES" dirty="0">
                <a:ea typeface="+mn-lt"/>
                <a:cs typeface="+mn-lt"/>
              </a:rPr>
              <a:t>: 0.000001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batch_size</a:t>
            </a:r>
            <a:r>
              <a:rPr lang="es-ES" dirty="0">
                <a:ea typeface="+mn-lt"/>
                <a:cs typeface="+mn-lt"/>
              </a:rPr>
              <a:t>: 16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es-ES" dirty="0" err="1">
                <a:ea typeface="+mn-lt"/>
                <a:cs typeface="+mn-lt"/>
              </a:rPr>
              <a:t>num_epochs</a:t>
            </a:r>
            <a:r>
              <a:rPr lang="es-ES" dirty="0">
                <a:ea typeface="+mn-lt"/>
                <a:cs typeface="+mn-lt"/>
              </a:rPr>
              <a:t>: 20</a:t>
            </a:r>
            <a:endParaRPr lang="es-E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 algn="just">
              <a:buNone/>
            </a:pP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0.004914 ECM</a:t>
            </a:r>
            <a:endParaRPr 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46F953A-DAB3-41F2-B851-A7851E2D6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47"/>
          <a:stretch/>
        </p:blipFill>
        <p:spPr>
          <a:xfrm>
            <a:off x="9325093" y="2995"/>
            <a:ext cx="2868185" cy="681808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75A0CD3D-CFDE-D520-0943-24A7CE98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23" y="2016172"/>
            <a:ext cx="6097856" cy="32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3123E-3F9E-AF24-6E86-CC7569C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futuras mejoras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D5D7A76A-E1EC-FCB3-10DF-CC1D0FC2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067" y="3214083"/>
            <a:ext cx="7935254" cy="2054844"/>
          </a:xfr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1EA28277-BFA2-F0AF-AF10-2E0CE767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2442609"/>
            <a:ext cx="3570248" cy="48595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8118EA4-54E6-B2DE-4583-8D7C341DF717}"/>
              </a:ext>
            </a:extLst>
          </p:cNvPr>
          <p:cNvCxnSpPr/>
          <p:nvPr/>
        </p:nvCxnSpPr>
        <p:spPr>
          <a:xfrm flipV="1">
            <a:off x="3505200" y="4076700"/>
            <a:ext cx="2152650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0D7F486-7EBC-CB96-2DA9-CE711EC7E79E}"/>
              </a:ext>
            </a:extLst>
          </p:cNvPr>
          <p:cNvCxnSpPr/>
          <p:nvPr/>
        </p:nvCxnSpPr>
        <p:spPr>
          <a:xfrm flipV="1">
            <a:off x="1323975" y="4419600"/>
            <a:ext cx="1514475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453983F-6D8E-8957-8930-AB166B4827E2}"/>
              </a:ext>
            </a:extLst>
          </p:cNvPr>
          <p:cNvCxnSpPr/>
          <p:nvPr/>
        </p:nvCxnSpPr>
        <p:spPr>
          <a:xfrm flipV="1">
            <a:off x="3314700" y="4410075"/>
            <a:ext cx="2895600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7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4493BA-4D27-9811-DA2E-75C8DDCF3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/>
              <a:t>AVA</a:t>
            </a:r>
            <a:endParaRPr lang="es-ES" dirty="0"/>
          </a:p>
          <a:p>
            <a:r>
              <a:rPr lang="es-ES" sz="2400" dirty="0"/>
              <a:t>Redes Convolucionales y </a:t>
            </a:r>
            <a:r>
              <a:rPr lang="es-ES" sz="2400" dirty="0" err="1"/>
              <a:t>ConvMixers</a:t>
            </a:r>
            <a:endParaRPr lang="es-ES" sz="2400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s-ES" sz="2400" dirty="0"/>
              <a:t>Transformers y su potencia – </a:t>
            </a:r>
            <a:r>
              <a:rPr lang="es-ES" sz="2400" dirty="0" err="1"/>
              <a:t>ViT</a:t>
            </a:r>
            <a:endParaRPr lang="es-ES" sz="2400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s-ES" sz="2400" dirty="0"/>
              <a:t>Resultados</a:t>
            </a:r>
            <a:endParaRPr lang="es-ES" sz="24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s-ES" sz="2400" dirty="0"/>
              <a:t>Conclusiones y futuras mejoras</a:t>
            </a:r>
            <a:endParaRPr lang="es-ES" sz="2400" dirty="0">
              <a:solidFill>
                <a:srgbClr val="FFFFFF">
                  <a:alpha val="70000"/>
                </a:srgbClr>
              </a:solidFill>
            </a:endParaRPr>
          </a:p>
          <a:p>
            <a:endParaRPr lang="es-ES" sz="24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D69A9C-87C3-9B65-3A5D-A19070D7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" sz="320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723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3123E-3F9E-AF24-6E86-CC7569C2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futuras mejoras</a:t>
            </a:r>
          </a:p>
        </p:txBody>
      </p:sp>
      <p:pic>
        <p:nvPicPr>
          <p:cNvPr id="12" name="Imagen 12" descr="Texto, Sitio web&#10;&#10;Descripción generada automáticamente">
            <a:extLst>
              <a:ext uri="{FF2B5EF4-FFF2-40B4-BE49-F238E27FC236}">
                <a16:creationId xmlns:a16="http://schemas.microsoft.com/office/drawing/2014/main" id="{47FFB7C1-3EC1-A5DC-1EE1-D4C1C0A1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" y="2287222"/>
            <a:ext cx="9879981" cy="1131266"/>
          </a:xfrm>
          <a:prstGeom prst="rect">
            <a:avLst/>
          </a:prstGeom>
        </p:spPr>
      </p:pic>
      <p:pic>
        <p:nvPicPr>
          <p:cNvPr id="13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1DB2C49-DF4D-4D03-13BD-3C18EF24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6" y="3581400"/>
            <a:ext cx="2743200" cy="2743200"/>
          </a:xfrm>
          <a:prstGeom prst="rect">
            <a:avLst/>
          </a:prstGeom>
        </p:spPr>
      </p:pic>
      <p:pic>
        <p:nvPicPr>
          <p:cNvPr id="15" name="Imagen 15" descr="Diagrama&#10;&#10;Descripción generada automáticamente">
            <a:extLst>
              <a:ext uri="{FF2B5EF4-FFF2-40B4-BE49-F238E27FC236}">
                <a16:creationId xmlns:a16="http://schemas.microsoft.com/office/drawing/2014/main" id="{2DB464B9-4429-D205-2F86-C3ED7D6B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23" y="3584584"/>
            <a:ext cx="4220736" cy="22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22470E-5E29-D3DC-C7A5-BB075E83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" b="9917"/>
          <a:stretch/>
        </p:blipFill>
        <p:spPr>
          <a:xfrm>
            <a:off x="3048000" y="1294678"/>
            <a:ext cx="8624896" cy="202926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1423C1-9E80-1662-D240-8F665AAA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AVA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7E879312-39E1-C479-F6F0-6D3393A6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2" y="2291124"/>
            <a:ext cx="7549356" cy="2758617"/>
          </a:xfrm>
          <a:prstGeom prst="rect">
            <a:avLst/>
          </a:prstGeom>
        </p:spPr>
      </p:pic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D98E720-3811-8E54-E089-DA5AB208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2294823"/>
            <a:ext cx="11791950" cy="36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B0B2C-3861-16D8-23FF-B18BCE9D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Convolucionales y </a:t>
            </a:r>
            <a:r>
              <a:rPr lang="es-ES" dirty="0" err="1"/>
              <a:t>ConvMixers</a:t>
            </a:r>
            <a:r>
              <a:rPr lang="es-ES" dirty="0"/>
              <a:t/>
            </a:r>
            <a:br>
              <a:rPr lang="es-ES" dirty="0"/>
            </a:br>
            <a:r>
              <a:rPr lang="es-ES" sz="3200" i="1" dirty="0" err="1"/>
              <a:t>ConvMixers</a:t>
            </a:r>
          </a:p>
        </p:txBody>
      </p:sp>
      <p:pic>
        <p:nvPicPr>
          <p:cNvPr id="4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C58E867C-F6A0-8C09-B985-69046C215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156" y="2573410"/>
            <a:ext cx="10120312" cy="3100387"/>
          </a:xfrm>
        </p:spPr>
      </p:pic>
    </p:spTree>
    <p:extLst>
      <p:ext uri="{BB962C8B-B14F-4D97-AF65-F5344CB8AC3E}">
        <p14:creationId xmlns:p14="http://schemas.microsoft.com/office/powerpoint/2010/main" val="14090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B0B2C-3861-16D8-23FF-B18BCE9D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Convolucionales y </a:t>
            </a:r>
            <a:r>
              <a:rPr lang="es-ES" dirty="0" err="1"/>
              <a:t>ConvMixers</a:t>
            </a:r>
            <a:r>
              <a:rPr lang="es-ES" dirty="0"/>
              <a:t/>
            </a:r>
            <a:br>
              <a:rPr lang="es-ES" dirty="0"/>
            </a:br>
            <a:r>
              <a:rPr lang="es-ES" sz="3200" i="1" dirty="0" err="1"/>
              <a:t>ConvMixers</a:t>
            </a:r>
          </a:p>
        </p:txBody>
      </p:sp>
      <p:pic>
        <p:nvPicPr>
          <p:cNvPr id="7" name="Imagen 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EAD497A9-F81E-A7EF-FA9F-A66CF966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2370568"/>
            <a:ext cx="10470355" cy="3605145"/>
          </a:xfrm>
          <a:prstGeom prst="rect">
            <a:avLst/>
          </a:prstGeom>
        </p:spPr>
      </p:pic>
      <p:pic>
        <p:nvPicPr>
          <p:cNvPr id="6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807FAB1-52D4-0B43-0A77-02C2C57F0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738" y="2214562"/>
            <a:ext cx="10608088" cy="3889520"/>
          </a:xfrm>
        </p:spPr>
      </p:pic>
    </p:spTree>
    <p:extLst>
      <p:ext uri="{BB962C8B-B14F-4D97-AF65-F5344CB8AC3E}">
        <p14:creationId xmlns:p14="http://schemas.microsoft.com/office/powerpoint/2010/main" val="32106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B0B2C-3861-16D8-23FF-B18BCE9D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Convolucionales y </a:t>
            </a:r>
            <a:r>
              <a:rPr lang="es-ES" dirty="0" err="1"/>
              <a:t>ConvMixers</a:t>
            </a:r>
            <a:r>
              <a:rPr lang="es-ES" dirty="0"/>
              <a:t/>
            </a:r>
            <a:br>
              <a:rPr lang="es-ES" dirty="0"/>
            </a:br>
            <a:r>
              <a:rPr lang="es-ES" sz="3200" i="1" dirty="0" err="1"/>
              <a:t>ConvMixers</a:t>
            </a:r>
          </a:p>
        </p:txBody>
      </p:sp>
      <p:pic>
        <p:nvPicPr>
          <p:cNvPr id="4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C58E867C-F6A0-8C09-B985-69046C215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156" y="2573410"/>
            <a:ext cx="10120312" cy="3100387"/>
          </a:xfrm>
        </p:spPr>
      </p:pic>
    </p:spTree>
    <p:extLst>
      <p:ext uri="{BB962C8B-B14F-4D97-AF65-F5344CB8AC3E}">
        <p14:creationId xmlns:p14="http://schemas.microsoft.com/office/powerpoint/2010/main" val="28546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F9D8D-FA8B-547B-6BD8-669F1D0C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Transformers y su potencia – </a:t>
            </a:r>
            <a:r>
              <a:rPr lang="es-ES" dirty="0" err="1">
                <a:ea typeface="+mj-lt"/>
                <a:cs typeface="+mj-lt"/>
              </a:rPr>
              <a:t>ViT</a:t>
            </a:r>
            <a:endParaRPr lang="es-ES" dirty="0" err="1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0A6BA6C3-2A37-B74C-6516-75AF23DE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68" y="2285627"/>
            <a:ext cx="9483182" cy="3614389"/>
          </a:xfrm>
        </p:spPr>
      </p:pic>
    </p:spTree>
    <p:extLst>
      <p:ext uri="{BB962C8B-B14F-4D97-AF65-F5344CB8AC3E}">
        <p14:creationId xmlns:p14="http://schemas.microsoft.com/office/powerpoint/2010/main" val="14123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9" descr="Diagrama&#10;&#10;Descripción generada automáticamente">
            <a:extLst>
              <a:ext uri="{FF2B5EF4-FFF2-40B4-BE49-F238E27FC236}">
                <a16:creationId xmlns:a16="http://schemas.microsoft.com/office/drawing/2014/main" id="{4393E599-16D0-A3D7-DA89-71C8AD54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04" y="2053683"/>
            <a:ext cx="7107458" cy="3864546"/>
          </a:xfrm>
        </p:spPr>
      </p:pic>
      <p:pic>
        <p:nvPicPr>
          <p:cNvPr id="10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EA09490-FCEC-1B20-8514-6EA07859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49646"/>
            <a:ext cx="7101467" cy="4050389"/>
          </a:xfrm>
          <a:prstGeom prst="rect">
            <a:avLst/>
          </a:prstGeom>
        </p:spPr>
      </p:pic>
      <p:pic>
        <p:nvPicPr>
          <p:cNvPr id="11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86FA152-CAEF-F329-5559-89C3D055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22011"/>
            <a:ext cx="7101468" cy="4435759"/>
          </a:xfrm>
          <a:prstGeom prst="rect">
            <a:avLst/>
          </a:prstGeom>
        </p:spPr>
      </p:pic>
      <p:pic>
        <p:nvPicPr>
          <p:cNvPr id="12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0FB404C-5829-D471-9CD1-034EB0753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876" y="1922100"/>
            <a:ext cx="9248078" cy="44355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BF9D8D-FA8B-547B-6BD8-669F1D0C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Transformers y su potencia – </a:t>
            </a:r>
            <a:r>
              <a:rPr lang="es-ES" dirty="0" err="1">
                <a:ea typeface="+mj-lt"/>
                <a:cs typeface="+mj-lt"/>
              </a:rPr>
              <a:t>ViT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3842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F9D8D-FA8B-547B-6BD8-669F1D0C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Transformers y su potencia – </a:t>
            </a:r>
            <a:r>
              <a:rPr lang="es-ES" dirty="0" err="1">
                <a:ea typeface="+mj-lt"/>
                <a:cs typeface="+mj-lt"/>
              </a:rPr>
              <a:t>ViT</a:t>
            </a:r>
            <a:r>
              <a:rPr lang="es-ES" dirty="0">
                <a:ea typeface="+mj-lt"/>
                <a:cs typeface="+mj-lt"/>
              </a:rPr>
              <a:t/>
            </a:r>
            <a:br>
              <a:rPr lang="es-ES" dirty="0">
                <a:ea typeface="+mj-lt"/>
                <a:cs typeface="+mj-lt"/>
              </a:rPr>
            </a:br>
            <a:r>
              <a:rPr lang="es-ES" sz="2800" i="1" dirty="0" err="1"/>
              <a:t>ViT</a:t>
            </a:r>
            <a:endParaRPr lang="es-ES" dirty="0" err="1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6CD8FF6C-073F-0669-89F0-3C70D4F2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630" y="2081561"/>
            <a:ext cx="6577765" cy="3818083"/>
          </a:xfrm>
        </p:spPr>
      </p:pic>
    </p:spTree>
    <p:extLst>
      <p:ext uri="{BB962C8B-B14F-4D97-AF65-F5344CB8AC3E}">
        <p14:creationId xmlns:p14="http://schemas.microsoft.com/office/powerpoint/2010/main" val="12262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412624"/>
      </a:dk2>
      <a:lt2>
        <a:srgbClr val="E2E4E8"/>
      </a:lt2>
      <a:accent1>
        <a:srgbClr val="B59E7B"/>
      </a:accent1>
      <a:accent2>
        <a:srgbClr val="BA8A7F"/>
      </a:accent2>
      <a:accent3>
        <a:srgbClr val="C4929E"/>
      </a:accent3>
      <a:accent4>
        <a:srgbClr val="BA7FA5"/>
      </a:accent4>
      <a:accent5>
        <a:srgbClr val="C193C4"/>
      </a:accent5>
      <a:accent6>
        <a:srgbClr val="9E7FBA"/>
      </a:accent6>
      <a:hlink>
        <a:srgbClr val="6682AC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197</Words>
  <Application>Microsoft Office PowerPoint</Application>
  <PresentationFormat>Panorámica</PresentationFormat>
  <Paragraphs>61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Avenir Next LT Pro Light</vt:lpstr>
      <vt:lpstr>Sitka Subheading</vt:lpstr>
      <vt:lpstr>PebbleVTI</vt:lpstr>
      <vt:lpstr>Evaluación Estética de Fotografías: Modelos Profundos y Transformers</vt:lpstr>
      <vt:lpstr>ÍNDICE</vt:lpstr>
      <vt:lpstr>AVA</vt:lpstr>
      <vt:lpstr>Redes Convolucionales y ConvMixers ConvMixers</vt:lpstr>
      <vt:lpstr>Redes Convolucionales y ConvMixers ConvMixers</vt:lpstr>
      <vt:lpstr>Redes Convolucionales y ConvMixers ConvMixers</vt:lpstr>
      <vt:lpstr>Transformers y su potencia – ViT</vt:lpstr>
      <vt:lpstr>Transformers y su potencia – ViT</vt:lpstr>
      <vt:lpstr>Transformers y su potencia – ViT ViT</vt:lpstr>
      <vt:lpstr>Resultados  CIFAR-10</vt:lpstr>
      <vt:lpstr>Resultados  ViT sobre CIFAR-10</vt:lpstr>
      <vt:lpstr>Resultados ConvMixer sobre CIFAR-10</vt:lpstr>
      <vt:lpstr>Resultados CIFAR-100</vt:lpstr>
      <vt:lpstr>Resultados Modelos pre-entrenados</vt:lpstr>
      <vt:lpstr>Resultados Modelos pre-entrenados</vt:lpstr>
      <vt:lpstr>Resultados AVA</vt:lpstr>
      <vt:lpstr>Resultados Modelos pre-entrenados</vt:lpstr>
      <vt:lpstr>Resultados Modelos pre-entrenados</vt:lpstr>
      <vt:lpstr>Conclusiones y futuras mejoras</vt:lpstr>
      <vt:lpstr>Conclusiones y futuras mejoras</vt:lpstr>
    </vt:vector>
  </TitlesOfParts>
  <Company>Indra Sistemas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Estética de Fotografías: Modelos Profundo y Transformers</dc:title>
  <dc:creator>DANIEL CORONADO MARTÍN</dc:creator>
  <cp:lastModifiedBy>DANIEL CORONADO MARTÍN</cp:lastModifiedBy>
  <cp:revision>598</cp:revision>
  <dcterms:created xsi:type="dcterms:W3CDTF">2022-06-26T10:44:55Z</dcterms:created>
  <dcterms:modified xsi:type="dcterms:W3CDTF">2022-06-30T15:54:14Z</dcterms:modified>
</cp:coreProperties>
</file>